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55175" y="1170040"/>
            <a:ext cx="2277266" cy="22582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061" y="2584998"/>
            <a:ext cx="2167394" cy="20211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31795" y="280309"/>
            <a:ext cx="2222994" cy="2167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52079" y="3927183"/>
            <a:ext cx="2487261" cy="2293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0489" y="4513228"/>
            <a:ext cx="2347925" cy="2167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4160" y="2149382"/>
            <a:ext cx="2186772" cy="2165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83" y="2769010"/>
            <a:ext cx="1653133" cy="165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735" y="0"/>
            <a:ext cx="711265" cy="661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2477951"/>
            <a:ext cx="1651259" cy="144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6" y="4721834"/>
            <a:ext cx="1890794" cy="1890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72" y="4314409"/>
            <a:ext cx="1256736" cy="1767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42" y="1425054"/>
            <a:ext cx="1662214" cy="16622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7" y="624712"/>
            <a:ext cx="1644566" cy="1365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6287" y="174210"/>
            <a:ext cx="2746426" cy="2849688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34375" y="2933065"/>
            <a:ext cx="3710305" cy="37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Марианна</cp:lastModifiedBy>
  <cp:revision>5</cp:revision>
  <dcterms:created xsi:type="dcterms:W3CDTF">2024-05-15T17:32:00Z</dcterms:created>
  <dcterms:modified xsi:type="dcterms:W3CDTF">2024-08-01T20:56:48Z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F8C9D2F47A594056802BA20848B82A33_12</vt:lpwstr>
  </property>
  <property fmtid="{D5CDD505-2E9C-101B-9397-08002B2CF9AE}" pid="3" name="KSOProductBuildVer">
    <vt:lpwstr>1033-12.2.0.17119</vt:lpwstr>
  </property>
</Properties>
</file>