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1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9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7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6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4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5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6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6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3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8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4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4">
            <a:extLst>
              <a:ext uri="{FF2B5EF4-FFF2-40B4-BE49-F238E27FC236}">
                <a16:creationId xmlns:a16="http://schemas.microsoft.com/office/drawing/2014/main" id="{872D0BFF-9B0F-EAF4-A723-31A798ED7286}"/>
              </a:ext>
            </a:extLst>
          </p:cNvPr>
          <p:cNvSpPr/>
          <p:nvPr/>
        </p:nvSpPr>
        <p:spPr>
          <a:xfrm>
            <a:off x="2917251" y="1089891"/>
            <a:ext cx="6224053" cy="4261040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8"/>
            <a:ext cx="12192001" cy="6858001"/>
          </a:xfrm>
          <a:prstGeom prst="rect">
            <a:avLst/>
          </a:prstGeom>
        </p:spPr>
      </p:pic>
      <p:sp>
        <p:nvSpPr>
          <p:cNvPr id="10" name="Прямоугольник: скругленные углы 4">
            <a:extLst>
              <a:ext uri="{FF2B5EF4-FFF2-40B4-BE49-F238E27FC236}">
                <a16:creationId xmlns:a16="http://schemas.microsoft.com/office/drawing/2014/main" id="{872D0BFF-9B0F-EAF4-A723-31A798ED7286}"/>
              </a:ext>
            </a:extLst>
          </p:cNvPr>
          <p:cNvSpPr/>
          <p:nvPr/>
        </p:nvSpPr>
        <p:spPr>
          <a:xfrm>
            <a:off x="989141" y="451966"/>
            <a:ext cx="6964141" cy="492545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69" y="2056838"/>
            <a:ext cx="3410527" cy="3410527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1760538" y="679065"/>
            <a:ext cx="7264438" cy="1016768"/>
            <a:chOff x="1781439" y="923636"/>
            <a:chExt cx="7264438" cy="101676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781439" y="923636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54677" y="1047189"/>
              <a:ext cx="579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Печь песню. 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724921" y="665270"/>
            <a:ext cx="5745018" cy="1016768"/>
            <a:chOff x="1784348" y="925473"/>
            <a:chExt cx="5745018" cy="10167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784348" y="925473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57447" y="1062378"/>
              <a:ext cx="317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Петь песню.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677184" y="656345"/>
            <a:ext cx="5745018" cy="1016768"/>
            <a:chOff x="1360949" y="1331105"/>
            <a:chExt cx="5745018" cy="101676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360949" y="1331105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56199" y="1439839"/>
              <a:ext cx="29925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Мять летит.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76" y="2232990"/>
            <a:ext cx="2879499" cy="287949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1705089" y="701499"/>
            <a:ext cx="5745018" cy="1016768"/>
            <a:chOff x="1772787" y="679215"/>
            <a:chExt cx="5745018" cy="101676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772787" y="679215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65971" y="802618"/>
              <a:ext cx="41101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Мяч летит.</a:t>
              </a:r>
            </a:p>
          </p:txBody>
        </p:sp>
      </p:grpSp>
      <p:sp>
        <p:nvSpPr>
          <p:cNvPr id="23" name="Прямоугольник: скругленные углы 4">
            <a:extLst>
              <a:ext uri="{FF2B5EF4-FFF2-40B4-BE49-F238E27FC236}">
                <a16:creationId xmlns:a16="http://schemas.microsoft.com/office/drawing/2014/main" id="{872D0BFF-9B0F-EAF4-A723-31A798ED7286}"/>
              </a:ext>
            </a:extLst>
          </p:cNvPr>
          <p:cNvSpPr/>
          <p:nvPr/>
        </p:nvSpPr>
        <p:spPr>
          <a:xfrm>
            <a:off x="989141" y="5738847"/>
            <a:ext cx="6615426" cy="882389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6723" y="5672879"/>
            <a:ext cx="1035877" cy="105558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6556" y="5664744"/>
            <a:ext cx="1035877" cy="1055582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1698081" y="673592"/>
            <a:ext cx="5745018" cy="1016768"/>
            <a:chOff x="1781439" y="912371"/>
            <a:chExt cx="5745018" cy="1016768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781439" y="912371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68991" y="1039264"/>
              <a:ext cx="421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Клють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 от двери.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746651" y="686324"/>
            <a:ext cx="5745018" cy="1016768"/>
            <a:chOff x="1781439" y="912371"/>
            <a:chExt cx="5745018" cy="1016768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781439" y="912371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8991" y="1044966"/>
              <a:ext cx="36896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Ключ от двери.</a:t>
              </a: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12" y="2010083"/>
            <a:ext cx="3380586" cy="338058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5389" y="5672879"/>
            <a:ext cx="1035877" cy="1055582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754204" y="668683"/>
            <a:ext cx="5745018" cy="1016768"/>
            <a:chOff x="1770721" y="679985"/>
            <a:chExt cx="5745018" cy="1016768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770721" y="679985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47577" y="766405"/>
              <a:ext cx="36188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Пячь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 черепах.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791205" y="1873349"/>
            <a:ext cx="5669119" cy="3364051"/>
            <a:chOff x="1791205" y="1873349"/>
            <a:chExt cx="5669119" cy="3364051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679" y="1933387"/>
              <a:ext cx="1449645" cy="1663588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462" y="3573812"/>
              <a:ext cx="1449645" cy="1663588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205" y="1873349"/>
              <a:ext cx="1449645" cy="1663588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205" y="3549669"/>
              <a:ext cx="1449645" cy="166358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270" y="2566583"/>
              <a:ext cx="1449645" cy="1663588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1755269" y="658204"/>
            <a:ext cx="5745018" cy="1016768"/>
            <a:chOff x="1768947" y="691797"/>
            <a:chExt cx="5745018" cy="101676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1768947" y="691797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50796" y="774543"/>
              <a:ext cx="3845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Пять черепах.</a:t>
              </a: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8931" y="5669714"/>
            <a:ext cx="1035877" cy="1055582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1727364" y="664480"/>
            <a:ext cx="5745018" cy="1016768"/>
            <a:chOff x="1756990" y="674162"/>
            <a:chExt cx="5745018" cy="1016768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1756990" y="674162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625486" y="775976"/>
              <a:ext cx="43373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Плачье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 красивое.</a:t>
              </a:r>
            </a:p>
          </p:txBody>
        </p:sp>
      </p:grpSp>
      <p:pic>
        <p:nvPicPr>
          <p:cNvPr id="61" name="Рисунок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89" y="999019"/>
            <a:ext cx="4827189" cy="4827189"/>
          </a:xfrm>
          <a:prstGeom prst="rect">
            <a:avLst/>
          </a:prstGeom>
        </p:spPr>
      </p:pic>
      <p:grpSp>
        <p:nvGrpSpPr>
          <p:cNvPr id="64" name="Группа 63"/>
          <p:cNvGrpSpPr/>
          <p:nvPr/>
        </p:nvGrpSpPr>
        <p:grpSpPr>
          <a:xfrm>
            <a:off x="1677184" y="664820"/>
            <a:ext cx="5745018" cy="1016768"/>
            <a:chOff x="1755216" y="674162"/>
            <a:chExt cx="5745018" cy="1016768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1755216" y="674162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23712" y="785299"/>
              <a:ext cx="3917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Платье красивое.</a:t>
              </a:r>
            </a:p>
          </p:txBody>
        </p:sp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8936" y="5669714"/>
            <a:ext cx="1035877" cy="1055582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1725986" y="691555"/>
            <a:ext cx="5745018" cy="1016768"/>
            <a:chOff x="1755216" y="658218"/>
            <a:chExt cx="5745018" cy="1016768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1755216" y="658218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248235" y="783854"/>
              <a:ext cx="42194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Шесч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 чашек.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1285815" y="1389296"/>
            <a:ext cx="6699235" cy="4411662"/>
            <a:chOff x="1285815" y="1389296"/>
            <a:chExt cx="6699235" cy="4411662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815" y="1435039"/>
              <a:ext cx="2645665" cy="2645665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090" y="3155293"/>
              <a:ext cx="2645665" cy="2645665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227" y="1389296"/>
              <a:ext cx="2645665" cy="2645665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245" y="3079936"/>
              <a:ext cx="2645665" cy="2645665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922" y="1390595"/>
              <a:ext cx="2645665" cy="2645665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385" y="3066690"/>
              <a:ext cx="2645665" cy="2645665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1734372" y="679708"/>
            <a:ext cx="5745018" cy="1016768"/>
            <a:chOff x="1777168" y="-419197"/>
            <a:chExt cx="5745018" cy="1016768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1777168" y="-419197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8056" y="-279442"/>
              <a:ext cx="3156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Шесть чашек.</a:t>
              </a:r>
            </a:p>
          </p:txBody>
        </p:sp>
      </p:grpSp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3610" y="5664744"/>
            <a:ext cx="1035877" cy="105558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86" y="1407231"/>
            <a:ext cx="3781334" cy="3869635"/>
          </a:xfrm>
          <a:prstGeom prst="rect">
            <a:avLst/>
          </a:prstGeom>
        </p:spPr>
      </p:pic>
      <p:pic>
        <p:nvPicPr>
          <p:cNvPr id="2" name="Picture 34">
            <a:extLst>
              <a:ext uri="{FF2B5EF4-FFF2-40B4-BE49-F238E27FC236}">
                <a16:creationId xmlns:a16="http://schemas.microsoft.com/office/drawing/2014/main" id="{A9869D4E-9D4E-456E-6F98-0951DFA25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7381" y="3635140"/>
            <a:ext cx="2530218" cy="25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9F65AF-FC1A-4426-8E2F-6C9987A8FFF6}"/>
</file>

<file path=customXml/itemProps2.xml><?xml version="1.0" encoding="utf-8"?>
<ds:datastoreItem xmlns:ds="http://schemas.openxmlformats.org/officeDocument/2006/customXml" ds:itemID="{1EAADFB2-8E87-472B-8830-89EC1BEEC381}"/>
</file>

<file path=customXml/itemProps3.xml><?xml version="1.0" encoding="utf-8"?>
<ds:datastoreItem xmlns:ds="http://schemas.openxmlformats.org/officeDocument/2006/customXml" ds:itemID="{11FABEA0-C691-4DF2-9975-5FBBB0F40E61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38</Words>
  <Application>Microsoft Macintosh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Марианна Сита</cp:lastModifiedBy>
  <cp:revision>19</cp:revision>
  <dcterms:created xsi:type="dcterms:W3CDTF">2024-11-27T09:21:09Z</dcterms:created>
  <dcterms:modified xsi:type="dcterms:W3CDTF">2025-01-02T18:00:04Z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