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629BD-86E6-4900-B633-61FD99CF6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420CDB-6EFC-4BFD-8014-BDC868EAC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0B648A-392F-484C-BB65-B3DE3507C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4B1720-98AC-4A6A-BF42-12408F9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447531-96FB-4E1A-A918-7E27D784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527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B041C-5897-4E34-852B-9350E12B0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40929A-F23C-4A52-AC3A-F53B3A0FE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2431CC-F3C8-4E58-8A29-9C2D8418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4024F-9501-4710-8328-AF4E90F2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0F6AE2-EEF2-4FDC-947F-FCCF2B9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26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2AC1C3-2C7E-488B-A42D-DCE64E3252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470BFF-E021-466C-94F7-EC42613AD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093AC-6CBF-4D19-BF7D-9C5F19F0A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C2A3E7-BBBB-40B3-BCDB-BCFC05492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45CCBB-6512-48D9-A6E2-B997845E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77268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3FA6-80D3-4CB0-AB30-3A1916B9C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20BDB0-33AC-4E86-AACF-10A277991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B3BDC3-830F-4653-A9FA-5B8198B8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37A51-38D8-4667-A307-DFA3036A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43E58F-7F92-4EC9-98BE-A0ABE0C7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827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C04DB-54F0-4239-B353-3F529B5F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AC433-EA29-43DE-8D1B-E3694E19F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B9065D-B767-4E50-92E3-095A8009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7AE60-4283-4DA0-91F1-4E6BD049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3C2264-BAA2-403B-981D-C91403E89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8711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817EA-483E-4EE9-AB92-85F3800CD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06F3D4-31C9-4691-AEB2-4A2DD711D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3AA70C-989B-4B63-892B-0995C5167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DAF0CA-A865-4995-AF23-057EB584D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A57679-1CFF-4155-93F7-31FB63046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81C48E-B085-4CCF-98B2-853B5C91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20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22139-A8BC-4E52-9EAA-7D216743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7E683F-ECD7-4033-9F6C-14EF7A53A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3F2F3F-4582-445E-85A4-B60312EDB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75374B-F038-4216-8DA4-7FBE0F96E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41432E-9A17-496D-BA04-A3E54A13B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CE1E7A-6544-40E4-8396-711D5DA7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EB6C129-6C7E-40ED-A6CF-B24E6712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934B4A-FE1E-49EF-8809-BDF56034D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6340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ACE2F-B851-4BC9-ADF5-7232CE513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5E68E1-52FC-401D-BC77-1536A164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1485F8-2896-4F11-A984-59339E43A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EED2DA-0410-4F23-B46A-1CBACB46A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919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691834-9A7F-4F03-B127-FACBD233F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22A6955-8B98-4036-9B00-96B8D6EEE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7D16BA-FC59-43EE-A716-A62E5566F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30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601DE-5B0D-4338-94B0-2933C223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C8E21F-F52B-4367-94C2-EB9134B9F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35F97B-A636-489B-B6F3-65461A2FE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28CF93-19A7-4D5F-8877-87E0E94E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2D783F-0E07-4EDF-9323-C29EFD822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0190E5-A42D-44E1-AEF0-08725B9E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699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D574C-BF70-43F0-BDD5-E511AE74C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B07487-839B-4F71-9664-88FD9BCD2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86DCDF-9651-4315-8D5C-1B91D877F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827864-C8B4-48C8-B992-2A548C325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2210BE-D784-42D3-90DF-560D9AD0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AEB68D-C330-43F7-BCE4-A4F60A87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698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42F68-CB97-42DD-A337-7A4C462F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441BA2-54F4-40B5-AE71-7FD8C150A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D7B1F-512B-4D5D-B718-14974F158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2518EF-07F5-4759-A8F9-22BA22E32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BD224B-0B2D-40DA-B51A-CA802B7F4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352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FD68D4-7F64-4188-9549-3B7E36A9D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6" y="1552"/>
            <a:ext cx="12197596" cy="68564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3802B6-6A7B-40CD-AB9B-BEE18AD204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7391" r="8455" b="35797"/>
          <a:stretch/>
        </p:blipFill>
        <p:spPr>
          <a:xfrm>
            <a:off x="278792" y="252951"/>
            <a:ext cx="7653628" cy="59649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2D0782-95D7-4912-8C7A-7CD321FB1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314" y="2691518"/>
            <a:ext cx="3741942" cy="374194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12EBA28-92E0-449F-8796-4FCB946D1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C0BAB40F-0215-4816-B37F-CC19F059CD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86624" y="840602"/>
            <a:ext cx="893403" cy="96638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606FB1E-8362-402B-A09A-077C9367F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08" y="2695591"/>
            <a:ext cx="2458710" cy="24587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04E3FC-BE1D-45CB-9E82-DD1086AD8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44" y="2576460"/>
            <a:ext cx="2604369" cy="26043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E1F694-9167-41DD-9720-2D2127DCB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82" y="3116236"/>
            <a:ext cx="2461169" cy="245871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31137BF-57E4-431B-882E-B9E01ABF54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734610" y="3077464"/>
            <a:ext cx="2462997" cy="246299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F6CE924-D5B8-4206-9C48-AEA1E56063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3135" y="3077464"/>
            <a:ext cx="2462997" cy="246299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736FBB-EB1D-4DF6-B759-4742D92CCB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92" y="2522976"/>
            <a:ext cx="2574871" cy="271133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5FA981-A0AD-4E8A-9A4B-579DB60AA4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595706" y="2569071"/>
            <a:ext cx="2578832" cy="271295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1687A20-E0EA-4092-8BFB-E24E5CB32A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6138" y="2569071"/>
            <a:ext cx="2578832" cy="271295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12D984A-560E-42E9-9787-21161E37A9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91" y="2684650"/>
            <a:ext cx="2458710" cy="245871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762783F-8743-4711-A6FD-D6ED31D09F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977" y="2717531"/>
            <a:ext cx="2456901" cy="246299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82E28A8-1642-4F31-ACAC-69254E777F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613538" y="2717531"/>
            <a:ext cx="2456901" cy="246299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581BC48-70AF-45DB-984D-889EB69C2C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78" y="2447510"/>
            <a:ext cx="2810659" cy="28106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6F36ABA-6DD6-4380-868E-2ADAC3400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10294" y="2437557"/>
            <a:ext cx="2810500" cy="281659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123F60E-3F74-4A20-85CE-FE9FF98D99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784742" y="2444946"/>
            <a:ext cx="2810500" cy="281659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B775D69-7E7F-48AB-8004-4C399184F4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99" y="2464368"/>
            <a:ext cx="2832652" cy="28326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61508F8-47A9-4AE6-83C7-2D6D341B7A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5951" y="2543985"/>
            <a:ext cx="2707569" cy="2707569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B34D998-39BA-4502-AE3B-BD2C40CAC4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50" y="2504834"/>
            <a:ext cx="2756708" cy="275670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FCC3DC1-E20F-4045-A24E-619E7998F2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52344" y1="79785" x2="52930" y2="82324"/>
                        <a14:foregroundMark x1="72266" y1="79590" x2="73340" y2="79590"/>
                        <a14:backgroundMark x1="28125" y1="65527" x2="22754" y2="41309"/>
                        <a14:backgroundMark x1="27246" y1="40039" x2="16992" y2="44824"/>
                        <a14:backgroundMark x1="27930" y1="43848" x2="10938" y2="58008"/>
                        <a14:backgroundMark x1="26855" y1="57227" x2="13867" y2="75977"/>
                        <a14:backgroundMark x1="27930" y1="68359" x2="24902" y2="83496"/>
                        <a14:backgroundMark x1="32813" y1="64746" x2="32422" y2="80566"/>
                        <a14:backgroundMark x1="32031" y1="75391" x2="15625" y2="83887"/>
                        <a14:backgroundMark x1="35547" y1="41699" x2="31641" y2="68555"/>
                        <a14:backgroundMark x1="38379" y1="47754" x2="31836" y2="74805"/>
                        <a14:backgroundMark x1="38770" y1="55273" x2="39941" y2="66895"/>
                        <a14:backgroundMark x1="39941" y1="67285" x2="44434" y2="81934"/>
                        <a14:backgroundMark x1="40918" y1="75000" x2="34570" y2="71094"/>
                        <a14:backgroundMark x1="41309" y1="67090" x2="44824" y2="72852"/>
                        <a14:backgroundMark x1="43066" y1="68066" x2="41309" y2="66113"/>
                        <a14:backgroundMark x1="41895" y1="67480" x2="43848" y2="70898"/>
                        <a14:backgroundMark x1="44043" y1="74414" x2="28320" y2="84473"/>
                        <a14:backgroundMark x1="36328" y1="76172" x2="19824" y2="84668"/>
                        <a14:backgroundMark x1="40137" y1="79785" x2="40332" y2="87891"/>
                        <a14:backgroundMark x1="50977" y1="78223" x2="46680" y2="86914"/>
                        <a14:backgroundMark x1="49609" y1="83105" x2="57324" y2="83691"/>
                        <a14:backgroundMark x1="72949" y1="81348" x2="76465" y2="78027"/>
                        <a14:backgroundMark x1="78809" y1="77148" x2="82031" y2="82129"/>
                        <a14:backgroundMark x1="73121" y1="78246" x2="72656" y2="78027"/>
                        <a14:backgroundMark x1="74316" y1="78809" x2="73947" y2="78635"/>
                        <a14:backgroundMark x1="68359" y1="83301" x2="61816" y2="84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65" y="2464368"/>
            <a:ext cx="3237238" cy="323723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9DE800D5-D825-42DD-AABC-5750075321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64" y="2559314"/>
            <a:ext cx="3079150" cy="307915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A266F920-A4A0-4440-B34F-F531A38252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159" y="2691518"/>
            <a:ext cx="2458873" cy="254480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ECB52C5-07AA-4195-A8A2-3030CB39E2A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45173" y="2939952"/>
            <a:ext cx="2185657" cy="226158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465A900-28C1-4210-BD88-AD1F46E47D6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H="1">
            <a:off x="4259230" y="2939725"/>
            <a:ext cx="2188654" cy="226181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741B2A5E-5EE5-49BC-A062-D7096B7911B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71" y="2410916"/>
            <a:ext cx="2935455" cy="293545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2E933DB-C854-4C71-A224-50C753ACD94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64808" y="2697389"/>
            <a:ext cx="2683012" cy="268301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EAB0844-269B-46A1-B8D9-7410AAC9548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1733949" y="2697389"/>
            <a:ext cx="2683012" cy="26830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FC648F-146C-448E-8957-A6D8FD26335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217" y="2460064"/>
            <a:ext cx="2887994" cy="288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0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2024-08-22T06:04:57Z</dcterms:created>
  <dcterms:modified xsi:type="dcterms:W3CDTF">2024-08-22T06:56:52Z</dcterms:modified>
</cp:coreProperties>
</file>