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16" y="2229521"/>
            <a:ext cx="4348761" cy="43487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7B82073A-4EB8-1B99-979C-8897579E6138}"/>
              </a:ext>
            </a:extLst>
          </p:cNvPr>
          <p:cNvGrpSpPr/>
          <p:nvPr/>
        </p:nvGrpSpPr>
        <p:grpSpPr>
          <a:xfrm>
            <a:off x="4480373" y="186913"/>
            <a:ext cx="1371600" cy="1357634"/>
            <a:chOff x="4480373" y="186913"/>
            <a:chExt cx="1371600" cy="1357634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4480373" y="186913"/>
              <a:ext cx="1371600" cy="1357634"/>
              <a:chOff x="8926463" y="250615"/>
              <a:chExt cx="1371600" cy="1357634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269648" y="1208139"/>
                <a:ext cx="7200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ітає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0" name="Рисунок 59" descr="Изображение выглядит как графическая вставка, силуэт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A1662E5-A32D-B3D9-E52B-A9280EFB1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99" y="550388"/>
              <a:ext cx="1248915" cy="464034"/>
            </a:xfrm>
            <a:prstGeom prst="rect">
              <a:avLst/>
            </a:prstGeom>
          </p:spPr>
        </p:pic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25BA7FA6-B3E2-0DAA-B74E-16606AC2D162}"/>
              </a:ext>
            </a:extLst>
          </p:cNvPr>
          <p:cNvGrpSpPr/>
          <p:nvPr/>
        </p:nvGrpSpPr>
        <p:grpSpPr>
          <a:xfrm>
            <a:off x="3084474" y="186912"/>
            <a:ext cx="1371600" cy="1357635"/>
            <a:chOff x="3084474" y="186912"/>
            <a:chExt cx="1371600" cy="1357635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3084474" y="186913"/>
              <a:ext cx="1371600" cy="1357634"/>
              <a:chOff x="7386189" y="250615"/>
              <a:chExt cx="1371600" cy="1357634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526038" y="1208139"/>
                <a:ext cx="10919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астівка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2" name="Рисунок 61" descr="Изображение выглядит как птица, крыло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1401D67-35A3-E9AC-A22A-306E66AB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38" y="186912"/>
              <a:ext cx="1141317" cy="1141317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32B455B9-9175-C07E-9A6E-0E80C21B3D25}"/>
              </a:ext>
            </a:extLst>
          </p:cNvPr>
          <p:cNvGrpSpPr/>
          <p:nvPr/>
        </p:nvGrpSpPr>
        <p:grpSpPr>
          <a:xfrm>
            <a:off x="1678952" y="129833"/>
            <a:ext cx="1371600" cy="1409950"/>
            <a:chOff x="1678952" y="129833"/>
            <a:chExt cx="1371600" cy="140995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1678952" y="186913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07860" y="1197073"/>
                <a:ext cx="8739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ітку</a:t>
                </a:r>
                <a:endParaRPr lang="ru-UA" sz="2000" b="1" dirty="0"/>
              </a:p>
            </p:txBody>
          </p:sp>
        </p:grpSp>
        <p:pic>
          <p:nvPicPr>
            <p:cNvPr id="65" name="Рисунок 64" descr="Изображение выглядит как мультфильм, рисунок,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EF79BF5-11FD-41CF-3AB7-A699E8323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774" y="129833"/>
              <a:ext cx="1143953" cy="1143953"/>
            </a:xfrm>
            <a:prstGeom prst="rect">
              <a:avLst/>
            </a:prstGeom>
          </p:spPr>
        </p:pic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60DB7041-6D6F-3E3B-A368-D7AC0A7995C3}"/>
              </a:ext>
            </a:extLst>
          </p:cNvPr>
          <p:cNvGrpSpPr/>
          <p:nvPr/>
        </p:nvGrpSpPr>
        <p:grpSpPr>
          <a:xfrm>
            <a:off x="3101894" y="5073569"/>
            <a:ext cx="1371600" cy="1352870"/>
            <a:chOff x="3101894" y="5073569"/>
            <a:chExt cx="1371600" cy="135287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A16373F6-1C24-D74D-FFA0-076B0E37AE02}"/>
                </a:ext>
              </a:extLst>
            </p:cNvPr>
            <p:cNvGrpSpPr/>
            <p:nvPr/>
          </p:nvGrpSpPr>
          <p:grpSpPr>
            <a:xfrm>
              <a:off x="3101894" y="5073569"/>
              <a:ext cx="1371600" cy="1352870"/>
              <a:chOff x="7386189" y="1863515"/>
              <a:chExt cx="1371600" cy="1352870"/>
            </a:xfrm>
          </p:grpSpPr>
          <p:sp>
            <p:nvSpPr>
              <p:cNvPr id="96" name="Прямоугольник: скругленные углы 95">
                <a:extLst>
                  <a:ext uri="{FF2B5EF4-FFF2-40B4-BE49-F238E27FC236}">
                    <a16:creationId xmlns:a16="http://schemas.microsoft.com/office/drawing/2014/main" id="{3FC82927-1AA2-BC3E-9032-9830F68EBA9F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61F0C23-A8F7-6BDB-0803-525BC45D92E4}"/>
                  </a:ext>
                </a:extLst>
              </p:cNvPr>
              <p:cNvSpPr txBox="1"/>
              <p:nvPr/>
            </p:nvSpPr>
            <p:spPr>
              <a:xfrm>
                <a:off x="7511579" y="2794728"/>
                <a:ext cx="1177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ітечком</a:t>
                </a:r>
                <a:endParaRPr lang="ru-UA" sz="2000" b="1" dirty="0"/>
              </a:p>
            </p:txBody>
          </p:sp>
        </p:grpSp>
        <p:pic>
          <p:nvPicPr>
            <p:cNvPr id="80" name="Рисунок 79" descr="Изображение выглядит как картина, цветок, растени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76AE768-E2B7-4301-C942-CC84E6B6D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461" y="5227193"/>
              <a:ext cx="823019" cy="823019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AF9F9C74-4EC3-468C-AFF0-BAC1AEDB84B6}"/>
              </a:ext>
            </a:extLst>
          </p:cNvPr>
          <p:cNvGrpSpPr/>
          <p:nvPr/>
        </p:nvGrpSpPr>
        <p:grpSpPr>
          <a:xfrm>
            <a:off x="3101894" y="3407949"/>
            <a:ext cx="1371600" cy="1427940"/>
            <a:chOff x="3101894" y="3407949"/>
            <a:chExt cx="1371600" cy="1427940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7A1D3A8E-7E13-EDF1-024A-715E01A62FFE}"/>
                </a:ext>
              </a:extLst>
            </p:cNvPr>
            <p:cNvGrpSpPr/>
            <p:nvPr/>
          </p:nvGrpSpPr>
          <p:grpSpPr>
            <a:xfrm>
              <a:off x="3101894" y="3460669"/>
              <a:ext cx="1371600" cy="1375220"/>
              <a:chOff x="7386189" y="250615"/>
              <a:chExt cx="1371600" cy="1375220"/>
            </a:xfrm>
          </p:grpSpPr>
          <p:sp>
            <p:nvSpPr>
              <p:cNvPr id="91" name="Прямоугольник: скругленные углы 90">
                <a:extLst>
                  <a:ext uri="{FF2B5EF4-FFF2-40B4-BE49-F238E27FC236}">
                    <a16:creationId xmlns:a16="http://schemas.microsoft.com/office/drawing/2014/main" id="{97E18FC6-5A90-F9DC-0AFE-121C44DDCFD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B6A4522-3F70-1AD2-13B6-0A30725433D5}"/>
                  </a:ext>
                </a:extLst>
              </p:cNvPr>
              <p:cNvSpPr txBox="1"/>
              <p:nvPr/>
            </p:nvSpPr>
            <p:spPr>
              <a:xfrm>
                <a:off x="7451292" y="1225725"/>
                <a:ext cx="1247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інуйтесь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2" name="Рисунок 81" descr="Изображение выглядит как Человеческое лицо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CA8F45E-F337-5A0D-33B4-96A304B19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902" y="3407949"/>
              <a:ext cx="1271756" cy="1271756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B19C9E0D-5C69-83AA-912B-293797C82525}"/>
              </a:ext>
            </a:extLst>
          </p:cNvPr>
          <p:cNvGrpSpPr/>
          <p:nvPr/>
        </p:nvGrpSpPr>
        <p:grpSpPr>
          <a:xfrm>
            <a:off x="1650884" y="1799813"/>
            <a:ext cx="1427735" cy="1547198"/>
            <a:chOff x="1650884" y="1799813"/>
            <a:chExt cx="1427735" cy="1547198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1678952" y="1799813"/>
              <a:ext cx="1371600" cy="1357420"/>
              <a:chOff x="5845915" y="1863515"/>
              <a:chExt cx="1371600" cy="135742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69551" y="2820825"/>
                <a:ext cx="11288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астів'ят</a:t>
                </a:r>
                <a:endParaRPr lang="ru-UA" sz="2000" b="1" dirty="0"/>
              </a:p>
            </p:txBody>
          </p:sp>
        </p:grpSp>
        <p:pic>
          <p:nvPicPr>
            <p:cNvPr id="130" name="Рисунок 129" descr="Изображение выглядит как птица, иллюстрация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421B91C-17BF-FFB9-795C-F99089708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884" y="1919276"/>
              <a:ext cx="1427735" cy="1427735"/>
            </a:xfrm>
            <a:prstGeom prst="rect">
              <a:avLst/>
            </a:prstGeom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2F6A6A9A-2E4E-11B6-6C85-1A5C7D94397C}"/>
              </a:ext>
            </a:extLst>
          </p:cNvPr>
          <p:cNvGrpSpPr/>
          <p:nvPr/>
        </p:nvGrpSpPr>
        <p:grpSpPr>
          <a:xfrm>
            <a:off x="4480373" y="3460669"/>
            <a:ext cx="1427735" cy="1616922"/>
            <a:chOff x="4480373" y="3460669"/>
            <a:chExt cx="1427735" cy="1616922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73CAEAA-220F-3540-5E73-4A083F38F65D}"/>
                </a:ext>
              </a:extLst>
            </p:cNvPr>
            <p:cNvGrpSpPr/>
            <p:nvPr/>
          </p:nvGrpSpPr>
          <p:grpSpPr>
            <a:xfrm>
              <a:off x="4497793" y="3460669"/>
              <a:ext cx="1371600" cy="1377947"/>
              <a:chOff x="8926463" y="250615"/>
              <a:chExt cx="1371600" cy="1377947"/>
            </a:xfrm>
          </p:grpSpPr>
          <p:sp>
            <p:nvSpPr>
              <p:cNvPr id="111" name="Прямоугольник: скругленные углы 110">
                <a:extLst>
                  <a:ext uri="{FF2B5EF4-FFF2-40B4-BE49-F238E27FC236}">
                    <a16:creationId xmlns:a16="http://schemas.microsoft.com/office/drawing/2014/main" id="{3F8BC91E-33B3-11BA-CF9F-143D5FE2F9D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CB125E8-B808-4F72-A7A0-58D51696C492}"/>
                  </a:ext>
                </a:extLst>
              </p:cNvPr>
              <p:cNvSpPr txBox="1"/>
              <p:nvPr/>
            </p:nvSpPr>
            <p:spPr>
              <a:xfrm>
                <a:off x="9019900" y="1228452"/>
                <a:ext cx="1255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астів'ята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2" name="Рисунок 131" descr="Изображение выглядит как птица, иллюстрация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A52C9DE-E0E8-857A-08E5-019E4C66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73" y="3649856"/>
              <a:ext cx="1427735" cy="1427735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288BCACE-583B-E2B8-EFED-AAFF815EA05B}"/>
              </a:ext>
            </a:extLst>
          </p:cNvPr>
          <p:cNvGrpSpPr/>
          <p:nvPr/>
        </p:nvGrpSpPr>
        <p:grpSpPr>
          <a:xfrm>
            <a:off x="4497793" y="5073569"/>
            <a:ext cx="1371600" cy="1352870"/>
            <a:chOff x="4497793" y="5073569"/>
            <a:chExt cx="1371600" cy="1352870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D9C5EF65-DDB3-B460-2163-DA3BD46E0343}"/>
                </a:ext>
              </a:extLst>
            </p:cNvPr>
            <p:cNvGrpSpPr/>
            <p:nvPr/>
          </p:nvGrpSpPr>
          <p:grpSpPr>
            <a:xfrm>
              <a:off x="4497793" y="5073569"/>
              <a:ext cx="1371600" cy="1352870"/>
              <a:chOff x="8926463" y="1863515"/>
              <a:chExt cx="1371600" cy="1352870"/>
            </a:xfrm>
          </p:grpSpPr>
          <p:sp>
            <p:nvSpPr>
              <p:cNvPr id="105" name="Прямоугольник: скругленные углы 104">
                <a:extLst>
                  <a:ext uri="{FF2B5EF4-FFF2-40B4-BE49-F238E27FC236}">
                    <a16:creationId xmlns:a16="http://schemas.microsoft.com/office/drawing/2014/main" id="{3FBDB126-9DA8-0362-745D-54C7145DBFE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9763C6A-5327-7A81-BC37-BE880A72ADB1}"/>
                  </a:ext>
                </a:extLst>
              </p:cNvPr>
              <p:cNvSpPr txBox="1"/>
              <p:nvPr/>
            </p:nvSpPr>
            <p:spPr>
              <a:xfrm>
                <a:off x="9187143" y="2794728"/>
                <a:ext cx="9179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ітати</a:t>
                </a:r>
                <a:r>
                  <a:rPr lang="ru-RU" sz="2000" b="1" dirty="0"/>
                  <a:t>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4" name="Рисунок 133" descr="Изображение выглядит как графическая вставка, силуэт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186A56-4E86-6FB3-CA8F-85171A420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599" y="5471726"/>
              <a:ext cx="1248915" cy="464034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47E5079C-4163-A871-0ACE-D9D8182E6468}"/>
              </a:ext>
            </a:extLst>
          </p:cNvPr>
          <p:cNvGrpSpPr/>
          <p:nvPr/>
        </p:nvGrpSpPr>
        <p:grpSpPr>
          <a:xfrm>
            <a:off x="1696372" y="5058163"/>
            <a:ext cx="1371600" cy="1368276"/>
            <a:chOff x="1696372" y="5058163"/>
            <a:chExt cx="1371600" cy="1368276"/>
          </a:xfrm>
        </p:grpSpPr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0CE2669C-574D-BFBA-5FED-166D1D897EEF}"/>
                </a:ext>
              </a:extLst>
            </p:cNvPr>
            <p:cNvGrpSpPr/>
            <p:nvPr/>
          </p:nvGrpSpPr>
          <p:grpSpPr>
            <a:xfrm>
              <a:off x="1696372" y="5073569"/>
              <a:ext cx="1371600" cy="1352870"/>
              <a:chOff x="5845915" y="1863515"/>
              <a:chExt cx="1371600" cy="1352870"/>
            </a:xfrm>
          </p:grpSpPr>
          <p:sp>
            <p:nvSpPr>
              <p:cNvPr id="123" name="Прямоугольник: скругленные углы 122">
                <a:extLst>
                  <a:ext uri="{FF2B5EF4-FFF2-40B4-BE49-F238E27FC236}">
                    <a16:creationId xmlns:a16="http://schemas.microsoft.com/office/drawing/2014/main" id="{C3535F8F-F69A-3117-D058-0426285284A3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814916D-AB95-EE2D-5E34-06B928EA3C63}"/>
                  </a:ext>
                </a:extLst>
              </p:cNvPr>
              <p:cNvSpPr txBox="1"/>
              <p:nvPr/>
            </p:nvSpPr>
            <p:spPr>
              <a:xfrm>
                <a:off x="6064818" y="2816275"/>
                <a:ext cx="9605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вчіться</a:t>
                </a:r>
                <a:endParaRPr lang="ru-UA" sz="2000" b="1" dirty="0"/>
              </a:p>
            </p:txBody>
          </p:sp>
        </p:grpSp>
        <p:pic>
          <p:nvPicPr>
            <p:cNvPr id="138" name="Рисунок 137" descr="Изображение выглядит как мультфильм, рисунок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1A34B58-A653-A617-BC1B-413B4C632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411" y="5058163"/>
              <a:ext cx="1090758" cy="1090758"/>
            </a:xfrm>
            <a:prstGeom prst="rect">
              <a:avLst/>
            </a:prstGeom>
          </p:spPr>
        </p:pic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EC99A287-9D2D-A64C-569F-89AAE4CFA506}"/>
              </a:ext>
            </a:extLst>
          </p:cNvPr>
          <p:cNvGrpSpPr/>
          <p:nvPr/>
        </p:nvGrpSpPr>
        <p:grpSpPr>
          <a:xfrm>
            <a:off x="1696372" y="3460669"/>
            <a:ext cx="1371600" cy="1381394"/>
            <a:chOff x="1696372" y="3460669"/>
            <a:chExt cx="1371600" cy="1381394"/>
          </a:xfrm>
        </p:grpSpPr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CEA2ED74-DD60-A59D-3BFD-24842804CC48}"/>
                </a:ext>
              </a:extLst>
            </p:cNvPr>
            <p:cNvGrpSpPr/>
            <p:nvPr/>
          </p:nvGrpSpPr>
          <p:grpSpPr>
            <a:xfrm>
              <a:off x="1696372" y="3460669"/>
              <a:ext cx="1371600" cy="1381394"/>
              <a:chOff x="5845915" y="250615"/>
              <a:chExt cx="1371600" cy="1381394"/>
            </a:xfrm>
          </p:grpSpPr>
          <p:sp>
            <p:nvSpPr>
              <p:cNvPr id="86" name="Прямоугольник: скругленные углы 85">
                <a:extLst>
                  <a:ext uri="{FF2B5EF4-FFF2-40B4-BE49-F238E27FC236}">
                    <a16:creationId xmlns:a16="http://schemas.microsoft.com/office/drawing/2014/main" id="{2C60B4E1-EA6C-44C0-0D80-ECCC8A82E8F4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1399F56-B781-5F7A-9EAF-2C490F69A158}"/>
                  </a:ext>
                </a:extLst>
              </p:cNvPr>
              <p:cNvSpPr txBox="1"/>
              <p:nvPr/>
            </p:nvSpPr>
            <p:spPr>
              <a:xfrm>
                <a:off x="6292099" y="1231899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</a:t>
                </a:r>
                <a:endParaRPr lang="ru-UA" sz="2000" b="1" dirty="0"/>
              </a:p>
            </p:txBody>
          </p:sp>
        </p:grpSp>
        <p:sp>
          <p:nvSpPr>
            <p:cNvPr id="139" name="Знак умножения 138">
              <a:extLst>
                <a:ext uri="{FF2B5EF4-FFF2-40B4-BE49-F238E27FC236}">
                  <a16:creationId xmlns:a16="http://schemas.microsoft.com/office/drawing/2014/main" id="{2962B6AA-1957-A43A-DC28-EC8CCEB484DA}"/>
                </a:ext>
              </a:extLst>
            </p:cNvPr>
            <p:cNvSpPr/>
            <p:nvPr/>
          </p:nvSpPr>
          <p:spPr>
            <a:xfrm>
              <a:off x="1907530" y="3607041"/>
              <a:ext cx="960519" cy="96051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AB4A5920-CD52-CAD7-9C89-45828D54E2D4}"/>
              </a:ext>
            </a:extLst>
          </p:cNvPr>
          <p:cNvGrpSpPr/>
          <p:nvPr/>
        </p:nvGrpSpPr>
        <p:grpSpPr>
          <a:xfrm>
            <a:off x="4480373" y="1742031"/>
            <a:ext cx="1371600" cy="1415202"/>
            <a:chOff x="4480373" y="1742031"/>
            <a:chExt cx="1371600" cy="1415202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4480373" y="1799813"/>
              <a:ext cx="1371600" cy="1357420"/>
              <a:chOff x="8926463" y="1863515"/>
              <a:chExt cx="1371600" cy="135742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161574" y="2820825"/>
                <a:ext cx="941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навчає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43" name="Рисунок 142" descr="Изображение выглядит как Детское искусство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B37DB36-F04E-56D4-BA99-C139BBED5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205" y="1742031"/>
              <a:ext cx="1140505" cy="1140505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6DDC8EA7-8624-ABE5-B25B-4BA4EBC58DB2}"/>
              </a:ext>
            </a:extLst>
          </p:cNvPr>
          <p:cNvGrpSpPr/>
          <p:nvPr/>
        </p:nvGrpSpPr>
        <p:grpSpPr>
          <a:xfrm>
            <a:off x="3084474" y="1799813"/>
            <a:ext cx="1371600" cy="1352870"/>
            <a:chOff x="3084474" y="1799813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3084474" y="1799813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626995" y="2806682"/>
                <a:ext cx="8899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ма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их</a:t>
                </a:r>
                <a:endParaRPr lang="ru-UA" sz="2000" b="1" dirty="0"/>
              </a:p>
            </p:txBody>
          </p:sp>
        </p:grpSp>
        <p:sp>
          <p:nvSpPr>
            <p:cNvPr id="144" name="Стрелка: вниз 143">
              <a:extLst>
                <a:ext uri="{FF2B5EF4-FFF2-40B4-BE49-F238E27FC236}">
                  <a16:creationId xmlns:a16="http://schemas.microsoft.com/office/drawing/2014/main" id="{9E085257-591A-E9EB-7FD0-B91202EC1F30}"/>
                </a:ext>
              </a:extLst>
            </p:cNvPr>
            <p:cNvSpPr/>
            <p:nvPr/>
          </p:nvSpPr>
          <p:spPr>
            <a:xfrm>
              <a:off x="3445307" y="1970175"/>
              <a:ext cx="646945" cy="817372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04" y="62791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2024-12-07T12:19:18Z</dcterms:modified>
</cp:coreProperties>
</file>