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34" name="Picture 3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313545" y="2564765"/>
            <a:ext cx="2860040" cy="28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581BEC-5E7A-4C9C-8AEA-A68AEEFBC1F8}"/>
</file>

<file path=customXml/itemProps2.xml><?xml version="1.0" encoding="utf-8"?>
<ds:datastoreItem xmlns:ds="http://schemas.openxmlformats.org/officeDocument/2006/customXml" ds:itemID="{F6E02505-6B9F-44EE-B645-170C596F207B}"/>
</file>

<file path=customXml/itemProps3.xml><?xml version="1.0" encoding="utf-8"?>
<ds:datastoreItem xmlns:ds="http://schemas.openxmlformats.org/officeDocument/2006/customXml" ds:itemID="{D0AB12AF-1914-4F94-B691-08C4425CAE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2024-06-10T10:04:10Z</dcterms:created>
  <dcterms:modified xsi:type="dcterms:W3CDTF">2024-12-18T13:28:27Z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