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23" y="1456386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08" y="1548000"/>
            <a:ext cx="1760018" cy="1760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6B4BA81-C1C1-5DFD-1F9C-A0B07986E1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78" y="2810622"/>
            <a:ext cx="3708711" cy="370871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елосипед,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FDCB918-7B64-8A60-9036-4C1CE0136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84" b="89844" l="10000" r="90000">
                        <a14:foregroundMark x1="56957" y1="8984" x2="56957" y2="9570"/>
                        <a14:backgroundMark x1="35217" y1="51563" x2="35543" y2="51367"/>
                        <a14:backgroundMark x1="39022" y1="51172" x2="39022" y2="52344"/>
                        <a14:backgroundMark x1="61848" y1="53906" x2="61957" y2="54883"/>
                        <a14:backgroundMark x1="58261" y1="32422" x2="58261" y2="33008"/>
                        <a14:backgroundMark x1="57174" y1="16406" x2="57174" y2="18555"/>
                        <a14:backgroundMark x1="68696" y1="81445" x2="69022" y2="81250"/>
                        <a14:backgroundMark x1="32717" y1="81250" x2="33043" y2="81445"/>
                        <a14:backgroundMark x1="25652" y1="61328" x2="26413" y2="59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64">
            <a:off x="3824797" y="2873340"/>
            <a:ext cx="5364978" cy="29857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52" y="2576700"/>
            <a:ext cx="2985276" cy="30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2024-08-17T11:32:20Z</dcterms:created>
  <dcterms:modified xsi:type="dcterms:W3CDTF">2024-11-14T20:13:37Z</dcterms:modified>
</cp:coreProperties>
</file>