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9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7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2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4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6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C70CA-FED9-4A20-BBA7-C15D94BDD9F1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86384" y="171071"/>
            <a:ext cx="8366760" cy="54284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18" y="-24049"/>
            <a:ext cx="6849208" cy="45661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2470" y="4894761"/>
            <a:ext cx="80454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 па-суть-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зе-ле-ній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га-ля-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99883" l="10000" r="90000">
                        <a14:foregroundMark x1="20703" y1="31419" x2="24375" y2="32591"/>
                        <a14:foregroundMark x1="40078" y1="15123" x2="42891" y2="25440"/>
                        <a14:foregroundMark x1="73203" y1="42321" x2="76406" y2="4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3" y="185131"/>
            <a:ext cx="6706384" cy="4469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02474" y="4903318"/>
            <a:ext cx="40462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Ле-бе-ді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-тять над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-сом.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61048" y="-69926"/>
            <a:ext cx="7078971" cy="5214901"/>
            <a:chOff x="1424354" y="-80752"/>
            <a:chExt cx="7078971" cy="521490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354" y="-80752"/>
              <a:ext cx="7078971" cy="521490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508" y="1772535"/>
              <a:ext cx="3090619" cy="206041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512784" y="4903317"/>
            <a:ext cx="69755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лі-сі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бо-ло-ті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 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та-ми.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7" b="97461" l="2051" r="97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8" y="95639"/>
            <a:ext cx="4914900" cy="49149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94464" y="4868976"/>
            <a:ext cx="72641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з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жи-вуть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-ли-ко-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дуп-лі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5" b="100000" l="3516" r="97266">
                        <a14:foregroundMark x1="75313" y1="33177" x2="77422" y2="32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63" y="191192"/>
            <a:ext cx="6996520" cy="46625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33404" y="4914904"/>
            <a:ext cx="7134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Ли-си-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ли-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-шла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по-лю-ван-ня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86" b="97304" l="125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90" y="-40250"/>
            <a:ext cx="7678967" cy="51173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72105" y="4865740"/>
            <a:ext cx="72568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Тю-ле-нь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-жать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-нах.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93" b="98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15" y="123278"/>
            <a:ext cx="6941715" cy="4626002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813756" y="4906553"/>
            <a:ext cx="67262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 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га-ля-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1" y="5599489"/>
            <a:ext cx="1173454" cy="101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5102" y="1276587"/>
            <a:ext cx="4785082" cy="495215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08" y="3337560"/>
            <a:ext cx="2745229" cy="27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53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2025-08-19T12:33:29Z</dcterms:created>
  <dcterms:modified xsi:type="dcterms:W3CDTF">2025-09-06T15:24:00Z</dcterms:modified>
</cp:coreProperties>
</file>