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2398"/>
            <a:ext cx="12192000" cy="7003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36773" y="2439057"/>
            <a:ext cx="2330595" cy="234000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5850">
            <a:off x="5292635" y="1761391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343" y="2288553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6185">
            <a:off x="1325739" y="2298954"/>
            <a:ext cx="2852942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7090" y="2532989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8C8EF5-7D86-49D7-B9B8-6A1022903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14" y="2224003"/>
            <a:ext cx="4216230" cy="421623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C6FBDDB-58C2-4350-9EBF-7721734B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07" y="-1239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0" b="12580"/>
          <a:stretch/>
        </p:blipFill>
        <p:spPr>
          <a:xfrm>
            <a:off x="2686050" y="1338465"/>
            <a:ext cx="4103787" cy="3550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876" y="2659871"/>
            <a:ext cx="2339999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955" y="2685771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653" y="3060148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173" y="2935092"/>
            <a:ext cx="3060000" cy="30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284F9D-B3A5-461B-B3B9-6D151575F7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38" y="2727862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45DCB-1B78-4610-AA55-25AF2AE8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74" y="5725742"/>
            <a:ext cx="1222315" cy="10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9F0C08-F882-4A15-9717-BB7677FC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1033" y="11062"/>
            <a:ext cx="2285660" cy="2285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2024-08-23T11:45:22Z</dcterms:created>
  <dcterms:modified xsi:type="dcterms:W3CDTF">2024-08-28T08:48:13Z</dcterms:modified>
</cp:coreProperties>
</file>