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20C72-B242-B051-2E9B-6B422FD691E3}" v="94" dt="2025-09-28T18:21:39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liy Korzhenko" userId="S::vitaliykorzhenko@govorika199.onmicrosoft.com::33539a72-0c6d-4495-a374-1ceec088eccf" providerId="AD" clId="Web-{C3E522CF-26D1-2006-9AB4-8976549D6D4F}"/>
    <pc:docChg chg="modSld">
      <pc:chgData name="Vitaliy Korzhenko" userId="S::vitaliykorzhenko@govorika199.onmicrosoft.com::33539a72-0c6d-4495-a374-1ceec088eccf" providerId="AD" clId="Web-{C3E522CF-26D1-2006-9AB4-8976549D6D4F}" dt="2025-09-26T14:38:32.883" v="4" actId="20577"/>
      <pc:docMkLst>
        <pc:docMk/>
      </pc:docMkLst>
      <pc:sldChg chg="modSp">
        <pc:chgData name="Vitaliy Korzhenko" userId="S::vitaliykorzhenko@govorika199.onmicrosoft.com::33539a72-0c6d-4495-a374-1ceec088eccf" providerId="AD" clId="Web-{C3E522CF-26D1-2006-9AB4-8976549D6D4F}" dt="2025-09-26T14:38:32.883" v="4" actId="20577"/>
        <pc:sldMkLst>
          <pc:docMk/>
          <pc:sldMk cId="0" sldId="257"/>
        </pc:sldMkLst>
        <pc:spChg chg="mod">
          <ac:chgData name="Vitaliy Korzhenko" userId="S::vitaliykorzhenko@govorika199.onmicrosoft.com::33539a72-0c6d-4495-a374-1ceec088eccf" providerId="AD" clId="Web-{C3E522CF-26D1-2006-9AB4-8976549D6D4F}" dt="2025-09-26T14:38:32.883" v="4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Vitaliy Korzhenko" userId="S::vitaliykorzhenko@govorika199.onmicrosoft.com::33539a72-0c6d-4495-a374-1ceec088eccf" providerId="AD" clId="Web-{046F8D4C-EB6F-1F0D-265E-CE368F622E9A}"/>
    <pc:docChg chg="modSld">
      <pc:chgData name="Vitaliy Korzhenko" userId="S::vitaliykorzhenko@govorika199.onmicrosoft.com::33539a72-0c6d-4495-a374-1ceec088eccf" providerId="AD" clId="Web-{046F8D4C-EB6F-1F0D-265E-CE368F622E9A}" dt="2025-09-26T18:15:04.042" v="36" actId="20577"/>
      <pc:docMkLst>
        <pc:docMk/>
      </pc:docMkLst>
      <pc:sldChg chg="modSp">
        <pc:chgData name="Vitaliy Korzhenko" userId="S::vitaliykorzhenko@govorika199.onmicrosoft.com::33539a72-0c6d-4495-a374-1ceec088eccf" providerId="AD" clId="Web-{046F8D4C-EB6F-1F0D-265E-CE368F622E9A}" dt="2025-09-26T18:15:04.042" v="36" actId="20577"/>
        <pc:sldMkLst>
          <pc:docMk/>
          <pc:sldMk cId="0" sldId="257"/>
        </pc:sldMkLst>
        <pc:spChg chg="mod">
          <ac:chgData name="Vitaliy Korzhenko" userId="S::vitaliykorzhenko@govorika199.onmicrosoft.com::33539a72-0c6d-4495-a374-1ceec088eccf" providerId="AD" clId="Web-{046F8D4C-EB6F-1F0D-265E-CE368F622E9A}" dt="2025-09-26T18:15:04.042" v="36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Vitaliy Korzhenko" userId="S::vitaliykorzhenko@govorika199.onmicrosoft.com::33539a72-0c6d-4495-a374-1ceec088eccf" providerId="AD" clId="Web-{77C273E6-5BA1-DEEC-09EE-E2472CD3F9AF}"/>
    <pc:docChg chg="modSld">
      <pc:chgData name="Vitaliy Korzhenko" userId="S::vitaliykorzhenko@govorika199.onmicrosoft.com::33539a72-0c6d-4495-a374-1ceec088eccf" providerId="AD" clId="Web-{77C273E6-5BA1-DEEC-09EE-E2472CD3F9AF}" dt="2025-09-26T15:04:24.322" v="12" actId="20577"/>
      <pc:docMkLst>
        <pc:docMk/>
      </pc:docMkLst>
      <pc:sldChg chg="modSp">
        <pc:chgData name="Vitaliy Korzhenko" userId="S::vitaliykorzhenko@govorika199.onmicrosoft.com::33539a72-0c6d-4495-a374-1ceec088eccf" providerId="AD" clId="Web-{77C273E6-5BA1-DEEC-09EE-E2472CD3F9AF}" dt="2025-09-26T15:04:24.322" v="12" actId="20577"/>
        <pc:sldMkLst>
          <pc:docMk/>
          <pc:sldMk cId="0" sldId="257"/>
        </pc:sldMkLst>
        <pc:spChg chg="mod">
          <ac:chgData name="Vitaliy Korzhenko" userId="S::vitaliykorzhenko@govorika199.onmicrosoft.com::33539a72-0c6d-4495-a374-1ceec088eccf" providerId="AD" clId="Web-{77C273E6-5BA1-DEEC-09EE-E2472CD3F9AF}" dt="2025-09-26T15:04:24.322" v="12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Vitaliy Korzhenko" userId="S::vitaliykorzhenko@govorika199.onmicrosoft.com::33539a72-0c6d-4495-a374-1ceec088eccf" providerId="AD" clId="Web-{B1020C72-B242-B051-2E9B-6B422FD691E3}"/>
    <pc:docChg chg="modSld">
      <pc:chgData name="Vitaliy Korzhenko" userId="S::vitaliykorzhenko@govorika199.onmicrosoft.com::33539a72-0c6d-4495-a374-1ceec088eccf" providerId="AD" clId="Web-{B1020C72-B242-B051-2E9B-6B422FD691E3}" dt="2025-09-28T18:21:39.354" v="93" actId="20577"/>
      <pc:docMkLst>
        <pc:docMk/>
      </pc:docMkLst>
      <pc:sldChg chg="modSp">
        <pc:chgData name="Vitaliy Korzhenko" userId="S::vitaliykorzhenko@govorika199.onmicrosoft.com::33539a72-0c6d-4495-a374-1ceec088eccf" providerId="AD" clId="Web-{B1020C72-B242-B051-2E9B-6B422FD691E3}" dt="2025-09-28T18:21:39.354" v="93" actId="20577"/>
        <pc:sldMkLst>
          <pc:docMk/>
          <pc:sldMk cId="0" sldId="257"/>
        </pc:sldMkLst>
        <pc:spChg chg="mod">
          <ac:chgData name="Vitaliy Korzhenko" userId="S::vitaliykorzhenko@govorika199.onmicrosoft.com::33539a72-0c6d-4495-a374-1ceec088eccf" providerId="AD" clId="Web-{B1020C72-B242-B051-2E9B-6B422FD691E3}" dt="2025-09-28T18:21:39.354" v="93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1F5D-6B42-2E44-B21A-F335900A8C4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1462-3DEB-ED40-B55C-57B932AF82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68190" cy="706797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ллюстрация, графическая вставка, мультфильм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548" y="1191302"/>
            <a:ext cx="4716831" cy="4903449"/>
          </a:xfrm>
          <a:prstGeom prst="rect">
            <a:avLst/>
          </a:prstGeom>
        </p:spPr>
      </p:pic>
      <p:sp>
        <p:nvSpPr>
          <p:cNvPr id="7" name="AutoShape 4" descr="https://diskingdom.com/wp-content/uploads/2018/12/STL102169-1-e1545229774327.jpg"/>
          <p:cNvSpPr>
            <a:spLocks noChangeAspect="1" noChangeArrowheads="1"/>
          </p:cNvSpPr>
          <p:nvPr/>
        </p:nvSpPr>
        <p:spPr bwMode="auto">
          <a:xfrm>
            <a:off x="155574" y="-136526"/>
            <a:ext cx="389697" cy="38969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ru-RU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8" y="211576"/>
            <a:ext cx="3598548" cy="19247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ОЛО-ЭЛЭ-АЛА</a:t>
            </a:r>
          </a:p>
          <a:p>
            <a:pPr algn="ctr"/>
            <a:endParaRPr lang="ru-RU" sz="28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97452" y="2154616"/>
            <a:ext cx="3598548" cy="20776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5875" algn="ctr"/>
            <a:r>
              <a:rPr lang="ru-RU"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ОЛЫ-ЭЛЭ-УЛУ</a:t>
            </a:r>
          </a:p>
        </p:txBody>
      </p:sp>
      <p:sp>
        <p:nvSpPr>
          <p:cNvPr id="16" name="Скругленный прямоугольник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18770" y="2154616"/>
            <a:ext cx="3575776" cy="2075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УЛУ-ЫЛУ-ОЛА</a:t>
            </a:r>
          </a:p>
        </p:txBody>
      </p:sp>
      <p:sp>
        <p:nvSpPr>
          <p:cNvPr id="19" name="Скругленный прямоугольник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86064" y="4232366"/>
            <a:ext cx="3609934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ЭЛЭ-УЛУ-ОЛО</a:t>
            </a:r>
          </a:p>
        </p:txBody>
      </p:sp>
      <p:sp>
        <p:nvSpPr>
          <p:cNvPr id="18" name="Скругленный прямоугольник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4232366"/>
            <a:ext cx="3609935" cy="19650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4605" algn="ctr"/>
            <a:r>
              <a:rPr lang="ru-RU" sz="360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УЛО-ОЛЭ-АЛО</a:t>
            </a:r>
          </a:p>
        </p:txBody>
      </p:sp>
      <p:pic>
        <p:nvPicPr>
          <p:cNvPr id="4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20223" y="220738"/>
            <a:ext cx="3575776" cy="19220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3600">
                <a:ln w="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АЛА-ОЛО-ОЛУ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bldLvl="0" animBg="1"/>
      <p:bldP spid="15" grpId="0" bldLvl="0" animBg="1"/>
      <p:bldP spid="16" grpId="0" bldLvl="0" animBg="1"/>
      <p:bldP spid="19" grpId="0" bldLvl="0" animBg="1"/>
      <p:bldP spid="18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AutoDeleteEnabled xmlns="f2b6131b-628d-405c-9a7f-49f976ea74da">No</AutoDeleteEnabled>
    <UploadSource xmlns="f2b6131b-628d-405c-9a7f-49f976ea74da" xsi:nil="true"/>
    <DeleteAfter xmlns="f2b6131b-628d-405c-9a7f-49f976ea74da" xsi:nil="true"/>
    <AutoUploadMarker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C5B077B-7A31-481F-B7B8-9CA8A66D60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018E9D-F276-4E88-9E0E-308A7C6F1304}"/>
</file>

<file path=customXml/itemProps3.xml><?xml version="1.0" encoding="utf-8"?>
<ds:datastoreItem xmlns:ds="http://schemas.openxmlformats.org/officeDocument/2006/customXml" ds:itemID="{C2E48872-FA76-423A-BAAB-9CABB15C1FB5}">
  <ds:schemaRefs>
    <ds:schemaRef ds:uri="876591a1-c0b6-4057-a688-cc45bda7c190"/>
    <ds:schemaRef ds:uri="b147a3f6-608b-4858-873e-bb2e3d1fd323"/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Широкоэкранный</PresentationFormat>
  <Slides>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 2013–2022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revision>61</cp:revision>
  <dcterms:created xsi:type="dcterms:W3CDTF">2024-02-29T13:12:00Z</dcterms:created>
  <dcterms:modified xsi:type="dcterms:W3CDTF">2025-09-28T18:21:39Z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4204B55CB52D4C4AAFB6CA8B466BC307_12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  <property fmtid="{D5CDD505-2E9C-101B-9397-08002B2CF9AE}" pid="5" name="MediaServiceImageTags">
    <vt:lpwstr/>
  </property>
</Properties>
</file>