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7868" cy="68580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55" y="635"/>
            <a:ext cx="12225655" cy="685736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0638" y="4749212"/>
            <a:ext cx="1588647" cy="15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тра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1" y="4249068"/>
            <a:ext cx="1920803" cy="19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мух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67" y="4850576"/>
            <a:ext cx="1787396" cy="1775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50" y="4802093"/>
            <a:ext cx="1176430" cy="1627831"/>
          </a:xfrm>
          <a:prstGeom prst="rect">
            <a:avLst/>
          </a:prstGeom>
        </p:spPr>
      </p:pic>
      <p:pic>
        <p:nvPicPr>
          <p:cNvPr id="8" name="трав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34" y="4392444"/>
            <a:ext cx="1999185" cy="199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сиски 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28" y="3786096"/>
            <a:ext cx="1304723" cy="825644"/>
          </a:xfrm>
          <a:prstGeom prst="rect">
            <a:avLst/>
          </a:prstGeom>
        </p:spPr>
      </p:pic>
      <p:pic>
        <p:nvPicPr>
          <p:cNvPr id="10" name="трава мухи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94" y="4793529"/>
            <a:ext cx="1590519" cy="15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56" y="4757623"/>
            <a:ext cx="1393966" cy="1393966"/>
          </a:xfrm>
          <a:prstGeom prst="rect">
            <a:avLst/>
          </a:prstGeom>
        </p:spPr>
      </p:pic>
      <p:pic>
        <p:nvPicPr>
          <p:cNvPr id="14" name="трава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91" y="4249068"/>
            <a:ext cx="1782426" cy="17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968546" y="3573069"/>
            <a:ext cx="1179510" cy="117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трав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90" y="2657114"/>
            <a:ext cx="1999184" cy="19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402">
            <a:off x="9308012" y="5165350"/>
            <a:ext cx="1285750" cy="1303340"/>
          </a:xfrm>
          <a:prstGeom prst="rect">
            <a:avLst/>
          </a:prstGeom>
        </p:spPr>
      </p:pic>
      <p:pic>
        <p:nvPicPr>
          <p:cNvPr id="19" name="трава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873" y="4249068"/>
            <a:ext cx="2134980" cy="21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90" y="2770518"/>
            <a:ext cx="1478550" cy="1478550"/>
          </a:xfrm>
          <a:prstGeom prst="rect">
            <a:avLst/>
          </a:prstGeom>
        </p:spPr>
      </p:pic>
      <p:pic>
        <p:nvPicPr>
          <p:cNvPr id="21" name="трава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71" y="2428975"/>
            <a:ext cx="1736988" cy="17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трава сосиски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22" y="2909218"/>
            <a:ext cx="1720088" cy="17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94" y="-14"/>
            <a:ext cx="2580394" cy="2335972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44525" y="975995"/>
            <a:ext cx="3272790" cy="327279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6E7BFF2-3177-40AE-9AEC-EA994AEA4311}"/>
</file>

<file path=customXml/itemProps2.xml><?xml version="1.0" encoding="utf-8"?>
<ds:datastoreItem xmlns:ds="http://schemas.openxmlformats.org/officeDocument/2006/customXml" ds:itemID="{E63486EA-A3FE-45D3-8D59-8307A24010F7}"/>
</file>

<file path=customXml/itemProps3.xml><?xml version="1.0" encoding="utf-8"?>
<ds:datastoreItem xmlns:ds="http://schemas.openxmlformats.org/officeDocument/2006/customXml" ds:itemID="{8600EDEB-863B-4121-A160-C8A6EB333FE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2024-04-18T06:34:00Z</dcterms:created>
  <dcterms:modified xsi:type="dcterms:W3CDTF">2024-12-12T19:19:39Z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8FAA1A80FEA1496795660AACCECA4BBF_12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