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1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8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7955469" y="1781620"/>
            <a:ext cx="3314688" cy="3391741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4" y="2666071"/>
            <a:ext cx="2632364" cy="2632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117" y="0"/>
            <a:ext cx="916883" cy="852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2840" y="412955"/>
            <a:ext cx="1927354" cy="275874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3019" y="4200315"/>
            <a:ext cx="2382981" cy="2247243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5050" r="25555" b="9292"/>
          <a:stretch/>
        </p:blipFill>
        <p:spPr>
          <a:xfrm>
            <a:off x="8894618" y="1858839"/>
            <a:ext cx="1385455" cy="2499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7980" r="13636" b="15556"/>
          <a:stretch/>
        </p:blipFill>
        <p:spPr>
          <a:xfrm>
            <a:off x="8711212" y="2321674"/>
            <a:ext cx="1939637" cy="1860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20" y="2247512"/>
            <a:ext cx="1908186" cy="1908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9923"/>
          <a:stretch/>
        </p:blipFill>
        <p:spPr>
          <a:xfrm>
            <a:off x="8931141" y="2144421"/>
            <a:ext cx="1427019" cy="22141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8" y="2418997"/>
            <a:ext cx="1649481" cy="1664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22361"/>
          <a:stretch/>
        </p:blipFill>
        <p:spPr>
          <a:xfrm>
            <a:off x="9010985" y="2088108"/>
            <a:ext cx="1340092" cy="24743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8182" b="5859"/>
          <a:stretch/>
        </p:blipFill>
        <p:spPr>
          <a:xfrm>
            <a:off x="9137763" y="2061664"/>
            <a:ext cx="1129651" cy="22305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98" y="2433862"/>
            <a:ext cx="1766454" cy="17664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6" r="27099"/>
          <a:stretch/>
        </p:blipFill>
        <p:spPr>
          <a:xfrm>
            <a:off x="9267927" y="2253578"/>
            <a:ext cx="1054033" cy="24549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42" y="2000816"/>
            <a:ext cx="1490209" cy="23417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71" y="2386520"/>
            <a:ext cx="1775500" cy="1775500"/>
          </a:xfrm>
          <a:prstGeom prst="rect">
            <a:avLst/>
          </a:prstGeom>
        </p:spPr>
      </p:pic>
      <p:pic>
        <p:nvPicPr>
          <p:cNvPr id="23" name="bfbfbfРисунок 22fbfbb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7" y="0"/>
            <a:ext cx="1335009" cy="13515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61" y="1402253"/>
            <a:ext cx="4018727" cy="40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38412 -0.23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8555 0.308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37995 0.3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39558 -0.250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38868 0.298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39518 -0.261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9244 -0.240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38256 0.2888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28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39883 -0.271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38151 -0.2199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9583 0.2886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5</cp:revision>
  <dcterms:created xsi:type="dcterms:W3CDTF">2024-08-10T10:32:59Z</dcterms:created>
  <dcterms:modified xsi:type="dcterms:W3CDTF">2024-08-11T19:33:04Z</dcterms:modified>
</cp:coreProperties>
</file>