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DC614-26CD-4A4C-88A6-752813369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FA546-BD35-42C0-8846-238240DE5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8DAAC-24A1-4958-9AC5-FBA0B9A0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0BDBC1-99CB-4EB9-BE9D-C2002BE2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64575-0AFC-4DFB-A7B8-31E1A1DB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4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56537-2D7C-4D61-9D7D-AF8A55A2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4ED47C-A653-4F3E-8820-91D951BE3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3B2D8-B186-4F59-8A3C-F1CC5D5B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D736CC-3F99-4F58-9ED3-0DAB1C2C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BF9FD-7B77-4073-A15C-11B2D2E6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5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F9B04F-6ABD-4D41-854D-548B70BA5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9E06C0-5611-4F08-8D48-9425B7DFC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07C9F-63AC-4BDF-9726-90FCBEAD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93A0E-E973-4DEB-B246-9FAD3398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791D3-80F6-4E17-9C4C-B915426E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1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F6BE5-95D2-4C04-8F0F-EFFF54EF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9D6B3-3882-44CD-92A2-4DF115FE7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E5FFF-05D4-4978-99AD-98447656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6CC39-0B75-489D-94A6-0BC9B38B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EF2E-4E00-43FB-B715-E20BCB5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E8500-D869-49C6-B506-D9DB86A1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17F35B-F0C9-44BC-B8B3-59AFEAA4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944A7-F5F0-45E0-81D2-4F571A74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D9DE6-81FA-4712-A7AC-CA3A4A98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55D36-FA75-46E5-B04F-68CE4741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3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EEDCA-3C95-4F63-9CE5-74E20396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524C7-CFB7-4C56-B9D5-DDBC32D86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7DCA8A-0CC2-4490-A0E9-2E95A8B3D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DD634-74D6-4034-8131-8AD3E14A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570E1-4595-4946-BC24-A0E309F9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5DFB0-3CBA-4EB9-B0DB-8FAC1AD9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79BFC-16B0-429F-B355-41E4EF74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0A8A5F-0C1A-424B-8AA5-C745DEBC9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CBE1B2-1D3D-49D8-8737-45F8FE65D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360B54-9CA1-432C-ABA3-8A38778ED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020DD0-5956-415E-B844-4FCC04FCF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A955EF-A47F-4D01-995A-5039BB2A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A15D90-37EC-419E-AFC8-15583241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C835C8-D9D9-435E-AF17-E53615D7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7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EE8C2-7EC5-422E-BAF4-05075230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7913F8-755F-4A4A-AC43-3CDE42C5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CFE9B9-EA9B-4ED3-B8F3-4CCAA801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86DB69-4219-431B-A216-79F942F98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8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A6CBEC-2104-4A92-9F09-88097727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D8E0DE-42D4-4074-AF52-2BED4E85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34849A-AC6E-4E21-B36E-FA65B8C3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1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3F598-81C6-45D3-9B7A-F33142D0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FC45D-0319-4271-9967-178B4C567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9EDF55-EC96-4152-B11D-684208EA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9BCE9A-13FF-407F-B322-B3E9A9E0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7046A-8FCE-44CD-BD6F-A83F973E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D139F1-7F8F-4CD4-9A7C-9DB2F5E5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8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E5212-424F-4D38-812B-12B31750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AF3BF1-A02E-4C5C-B58A-4DEC597CF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EB1A50-DA22-43FF-935B-B42A5195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0C4774-AE1D-480B-9D70-D502E32B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A1E558-4876-4EA2-B4F9-B50380AB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20F26-381D-406E-9366-674077A6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0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C8AB6-2C31-44EC-82E3-8FF4E697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3501C5-8451-41DF-8124-A95D75CAD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64C59-5878-4037-817E-124D01EAD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7615-0A15-440B-A887-0356E831316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48D603-1531-4754-AA97-98938F09B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89F6E-132A-4197-97CC-C60A7D87E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CA2D-F2A1-4596-B1FA-461866E47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72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BBF281-DA45-474E-B2DA-1B20424B1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8F07E5-B581-47B5-BF48-A205D4498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2809874"/>
            <a:ext cx="3577865" cy="3695699"/>
          </a:xfrm>
          <a:prstGeom prst="rect">
            <a:avLst/>
          </a:prstGeom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80C73245-2D69-48D3-9218-89AC7A57F400}"/>
              </a:ext>
            </a:extLst>
          </p:cNvPr>
          <p:cNvSpPr/>
          <p:nvPr/>
        </p:nvSpPr>
        <p:spPr>
          <a:xfrm>
            <a:off x="3800474" y="133352"/>
            <a:ext cx="4362451" cy="3381374"/>
          </a:xfrm>
          <a:prstGeom prst="cloudCallout">
            <a:avLst>
              <a:gd name="adj1" fmla="val 87804"/>
              <a:gd name="adj2" fmla="val 33033"/>
            </a:avLst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7CB39-D542-418A-BEED-4FD0002216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r="23490"/>
          <a:stretch/>
        </p:blipFill>
        <p:spPr>
          <a:xfrm flipH="1">
            <a:off x="9372599" y="2600325"/>
            <a:ext cx="2419350" cy="42576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586AE0-2890-4A46-B168-9E85E9A17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30" y="228600"/>
            <a:ext cx="2990850" cy="29908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EFEAED-B78F-4312-8E0A-C400456C2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69083"/>
            <a:ext cx="3109911" cy="31099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1F50BA-005D-4AFA-ADF5-00F641179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92" y="557213"/>
            <a:ext cx="2533650" cy="25336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4D0045-2E69-4F1B-A89E-6DE869E07E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44" y="719138"/>
            <a:ext cx="2209800" cy="22098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25CC6D4-A9E2-4EA5-BE06-D9C9AA3D1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10" y="150324"/>
            <a:ext cx="3228670" cy="32286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F5D0F4-A5C8-4165-83FE-557A72F669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95" y="328613"/>
            <a:ext cx="2762250" cy="27622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F2F9D1E-4F91-45A0-8870-C6794B4034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43" y="557213"/>
            <a:ext cx="2387204" cy="23872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C25C4D9-DA8B-429E-822E-47D095DE25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3" y="35719"/>
            <a:ext cx="3577865" cy="35778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12862E6-874C-4BC5-93C5-DDFF10BBA3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0143" y="516136"/>
            <a:ext cx="2518384" cy="25183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6A1C7F-95AB-4E6F-A181-7062653AD0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81" y="170225"/>
            <a:ext cx="3109911" cy="310991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76A7C85-79ED-4A07-B8D2-6A118BFE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648" y="150324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8C6428-5292-4BC1-92E3-41E4D056B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9180" y="212343"/>
            <a:ext cx="3286442" cy="338137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1072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4DF403-8C74-4944-A7B2-441ABD386A7C}"/>
</file>

<file path=customXml/itemProps2.xml><?xml version="1.0" encoding="utf-8"?>
<ds:datastoreItem xmlns:ds="http://schemas.openxmlformats.org/officeDocument/2006/customXml" ds:itemID="{1C9F713B-4FEC-413B-86B5-43B2E200C4EB}"/>
</file>

<file path=customXml/itemProps3.xml><?xml version="1.0" encoding="utf-8"?>
<ds:datastoreItem xmlns:ds="http://schemas.openxmlformats.org/officeDocument/2006/customXml" ds:itemID="{04FDD642-A245-4DFC-875E-9028314BBE26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2024-12-20T06:25:33Z</dcterms:created>
  <dcterms:modified xsi:type="dcterms:W3CDTF">2024-12-20T06:44:14Z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