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523940" y="1324054"/>
            <a:ext cx="3445055" cy="4323815"/>
            <a:chOff x="523940" y="1324054"/>
            <a:chExt cx="3445055" cy="4323815"/>
          </a:xfrm>
        </p:grpSpPr>
        <p:pic>
          <p:nvPicPr>
            <p:cNvPr id="10" name="Рисунок 9" descr="Изображение выглядит как обувь, одежд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40" y="2202814"/>
              <a:ext cx="3445055" cy="34450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20767" y="1324054"/>
            <a:ext cx="3445055" cy="4323815"/>
            <a:chOff x="5120767" y="1324054"/>
            <a:chExt cx="3445055" cy="4323815"/>
          </a:xfrm>
        </p:grpSpPr>
        <p:pic>
          <p:nvPicPr>
            <p:cNvPr id="6" name="Рисунок 5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67" y="2202814"/>
              <a:ext cx="3445055" cy="34450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53810" y="1324053"/>
            <a:ext cx="3515185" cy="4323816"/>
            <a:chOff x="453810" y="1324053"/>
            <a:chExt cx="3515185" cy="4323816"/>
          </a:xfrm>
        </p:grpSpPr>
        <p:pic>
          <p:nvPicPr>
            <p:cNvPr id="30" name="Рисунок 29" descr="Изображение выглядит как беспозвоночный, Природный материал, ракушка, моллюск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0" y="2132684"/>
              <a:ext cx="3515185" cy="351518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16628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228286" y="1324053"/>
            <a:ext cx="3117527" cy="4124986"/>
            <a:chOff x="5228286" y="1324053"/>
            <a:chExt cx="3117527" cy="4124986"/>
          </a:xfrm>
        </p:grpSpPr>
        <p:pic>
          <p:nvPicPr>
            <p:cNvPr id="26" name="Рисунок 25" descr="Изображение выглядит как мультфильм, Человеческое лицо, зарисовка, женщ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286" y="2331512"/>
              <a:ext cx="3117527" cy="31175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590546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68935" y="1356450"/>
            <a:ext cx="3310538" cy="4319577"/>
            <a:chOff x="868935" y="1356450"/>
            <a:chExt cx="3310538" cy="4319577"/>
          </a:xfrm>
        </p:grpSpPr>
        <p:sp>
          <p:nvSpPr>
            <p:cNvPr id="42" name="TextBox 41"/>
            <p:cNvSpPr txBox="1"/>
            <p:nvPr/>
          </p:nvSpPr>
          <p:spPr>
            <a:xfrm>
              <a:off x="1009378" y="135645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 descr="Изображение выглядит как сустав, Лодыжка, Конечность, ноги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46" b="89941" l="9961" r="89941">
                          <a14:foregroundMark x1="46289" y1="8203" x2="43359" y2="2246"/>
                          <a14:backgroundMark x1="54785" y1="0" x2="55078" y2="977"/>
                          <a14:backgroundMark x1="53711" y1="1270" x2="54199" y2="195"/>
                          <a14:backgroundMark x1="54395" y1="1367" x2="54590" y2="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35" y="2365489"/>
              <a:ext cx="3310538" cy="33105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910289" y="1336521"/>
            <a:ext cx="3425765" cy="4153580"/>
            <a:chOff x="4910289" y="1336521"/>
            <a:chExt cx="3425765" cy="4153580"/>
          </a:xfrm>
        </p:grpSpPr>
        <p:pic>
          <p:nvPicPr>
            <p:cNvPr id="47" name="Рисунок 46" descr="Изображение выглядит как Кухонная утварь, посуда, ложка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289" y="2064336"/>
              <a:ext cx="3425765" cy="342576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621968" y="1336521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281904" y="1322394"/>
            <a:ext cx="3059030" cy="4265123"/>
            <a:chOff x="5281904" y="1322394"/>
            <a:chExt cx="3059030" cy="4265123"/>
          </a:xfrm>
        </p:grpSpPr>
        <p:sp>
          <p:nvSpPr>
            <p:cNvPr id="51" name="TextBox 50"/>
            <p:cNvSpPr txBox="1"/>
            <p:nvPr/>
          </p:nvSpPr>
          <p:spPr>
            <a:xfrm>
              <a:off x="5527701" y="132239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 descr="Изображение выглядит как Фигурка животного, графическая вставка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904" y="2528487"/>
              <a:ext cx="3059030" cy="30590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785921" y="1331120"/>
            <a:ext cx="2851254" cy="3984782"/>
            <a:chOff x="785921" y="1331120"/>
            <a:chExt cx="2851254" cy="3984782"/>
          </a:xfrm>
        </p:grpSpPr>
        <p:pic>
          <p:nvPicPr>
            <p:cNvPr id="55" name="Рисунок 54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21" y="2464648"/>
              <a:ext cx="2851254" cy="285125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70706" y="133112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564880" y="2528570"/>
            <a:ext cx="3582035" cy="358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2024-04-26T07:01:00Z</dcterms:created>
  <dcterms:modified xsi:type="dcterms:W3CDTF">2024-07-05T11:49:23Z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23A140090E5B4D7684C698F9EC2BCE48_12</vt:lpwstr>
  </property>
  <property fmtid="{D5CDD505-2E9C-101B-9397-08002B2CF9AE}" pid="3" name="KSOProductBuildVer">
    <vt:lpwstr>1033-12.2.0.17119</vt:lpwstr>
  </property>
</Properties>
</file>