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53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6A71-289A-4E6A-84D8-12BBA37A5B2B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1A94-8E7D-43FC-9CA9-48778FDCF68B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6A71-289A-4E6A-84D8-12BBA37A5B2B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1A94-8E7D-43FC-9CA9-48778FDCF68B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6A71-289A-4E6A-84D8-12BBA37A5B2B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1A94-8E7D-43FC-9CA9-48778FDCF68B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6A71-289A-4E6A-84D8-12BBA37A5B2B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1A94-8E7D-43FC-9CA9-48778FDCF68B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6A71-289A-4E6A-84D8-12BBA37A5B2B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1A94-8E7D-43FC-9CA9-48778FDCF68B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6A71-289A-4E6A-84D8-12BBA37A5B2B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1A94-8E7D-43FC-9CA9-48778FDCF68B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6A71-289A-4E6A-84D8-12BBA37A5B2B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1A94-8E7D-43FC-9CA9-48778FDCF68B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6A71-289A-4E6A-84D8-12BBA37A5B2B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1A94-8E7D-43FC-9CA9-48778FDCF68B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6A71-289A-4E6A-84D8-12BBA37A5B2B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1A94-8E7D-43FC-9CA9-48778FDCF68B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6A71-289A-4E6A-84D8-12BBA37A5B2B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1A94-8E7D-43FC-9CA9-48778FDCF68B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6A71-289A-4E6A-84D8-12BBA37A5B2B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1A94-8E7D-43FC-9CA9-48778FDCF68B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96A71-289A-4E6A-84D8-12BBA37A5B2B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61A94-8E7D-43FC-9CA9-48778FDCF68B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9" Type="http://schemas.openxmlformats.org/officeDocument/2006/relationships/slideLayout" Target="../slideLayouts/slideLayout1.xml"/><Relationship Id="rId18" Type="http://schemas.openxmlformats.org/officeDocument/2006/relationships/image" Target="../media/image18.png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37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281" y="1"/>
            <a:ext cx="932719" cy="867265"/>
          </a:xfrm>
          <a:prstGeom prst="rect">
            <a:avLst/>
          </a:prstGeom>
        </p:spPr>
      </p:pic>
      <p:pic>
        <p:nvPicPr>
          <p:cNvPr id="6" name="мальчик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1754505"/>
            <a:ext cx="4525010" cy="4525010"/>
          </a:xfrm>
          <a:prstGeom prst="rect">
            <a:avLst/>
          </a:prstGeom>
        </p:spPr>
      </p:pic>
      <p:sp>
        <p:nvSpPr>
          <p:cNvPr id="46" name="под карандаш"/>
          <p:cNvSpPr/>
          <p:nvPr/>
        </p:nvSpPr>
        <p:spPr>
          <a:xfrm>
            <a:off x="7788171" y="899969"/>
            <a:ext cx="1654912" cy="151763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3" name="карандаш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641" y="911562"/>
            <a:ext cx="1018944" cy="1494450"/>
          </a:xfrm>
          <a:prstGeom prst="rect">
            <a:avLst/>
          </a:prstGeom>
        </p:spPr>
      </p:pic>
      <p:pic>
        <p:nvPicPr>
          <p:cNvPr id="47" name="под фонарь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8415" y="2791446"/>
            <a:ext cx="1670449" cy="1530229"/>
          </a:xfrm>
          <a:prstGeom prst="rect">
            <a:avLst/>
          </a:prstGeom>
        </p:spPr>
      </p:pic>
      <p:pic>
        <p:nvPicPr>
          <p:cNvPr id="48" name="под трактор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6577" y="4558273"/>
            <a:ext cx="2057751" cy="1885020"/>
          </a:xfrm>
          <a:prstGeom prst="rect">
            <a:avLst/>
          </a:prstGeom>
        </p:spPr>
      </p:pic>
      <p:pic>
        <p:nvPicPr>
          <p:cNvPr id="41" name="трактор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997" y="4660215"/>
            <a:ext cx="1696585" cy="1509838"/>
          </a:xfrm>
          <a:prstGeom prst="rect">
            <a:avLst/>
          </a:prstGeom>
        </p:spPr>
      </p:pic>
      <p:pic>
        <p:nvPicPr>
          <p:cNvPr id="49" name="под риба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4751" y="4734174"/>
            <a:ext cx="1670449" cy="1530229"/>
          </a:xfrm>
          <a:prstGeom prst="rect">
            <a:avLst/>
          </a:prstGeom>
        </p:spPr>
      </p:pic>
      <p:pic>
        <p:nvPicPr>
          <p:cNvPr id="50" name="под бумеранг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1329" y="4772484"/>
            <a:ext cx="1628629" cy="1491919"/>
          </a:xfrm>
          <a:prstGeom prst="rect">
            <a:avLst/>
          </a:prstGeom>
        </p:spPr>
      </p:pic>
      <p:pic>
        <p:nvPicPr>
          <p:cNvPr id="51" name="под шар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78293" y="2921355"/>
            <a:ext cx="1670449" cy="1530229"/>
          </a:xfrm>
          <a:prstGeom prst="rect">
            <a:avLst/>
          </a:prstGeom>
        </p:spPr>
      </p:pic>
      <p:pic>
        <p:nvPicPr>
          <p:cNvPr id="57" name="бумеранг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385" y="4993987"/>
            <a:ext cx="1454659" cy="1163727"/>
          </a:xfrm>
          <a:prstGeom prst="rect">
            <a:avLst/>
          </a:prstGeom>
        </p:spPr>
      </p:pic>
      <p:pic>
        <p:nvPicPr>
          <p:cNvPr id="25" name="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3" r="12717" b="14978"/>
          <a:stretch>
            <a:fillRect/>
          </a:stretch>
        </p:blipFill>
        <p:spPr>
          <a:xfrm>
            <a:off x="7788171" y="10437"/>
            <a:ext cx="1896157" cy="2474913"/>
          </a:xfrm>
          <a:prstGeom prst="rect">
            <a:avLst/>
          </a:prstGeom>
        </p:spPr>
      </p:pic>
      <p:pic>
        <p:nvPicPr>
          <p:cNvPr id="29" name="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4" t="6537" b="15631"/>
          <a:stretch>
            <a:fillRect/>
          </a:stretch>
        </p:blipFill>
        <p:spPr>
          <a:xfrm>
            <a:off x="9937188" y="4308460"/>
            <a:ext cx="2458889" cy="2134834"/>
          </a:xfrm>
          <a:prstGeom prst="rect">
            <a:avLst/>
          </a:prstGeom>
        </p:spPr>
      </p:pic>
      <p:pic>
        <p:nvPicPr>
          <p:cNvPr id="31" name="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3" t="3211" r="9500" b="7965"/>
          <a:stretch>
            <a:fillRect/>
          </a:stretch>
        </p:blipFill>
        <p:spPr>
          <a:xfrm>
            <a:off x="7437807" y="4209130"/>
            <a:ext cx="2409444" cy="2326048"/>
          </a:xfrm>
          <a:prstGeom prst="rect">
            <a:avLst/>
          </a:prstGeom>
        </p:spPr>
      </p:pic>
      <p:pic>
        <p:nvPicPr>
          <p:cNvPr id="4" name="дрова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501" y="2705549"/>
            <a:ext cx="1602910" cy="1602910"/>
          </a:xfrm>
          <a:prstGeom prst="rect">
            <a:avLst/>
          </a:prstGeom>
        </p:spPr>
      </p:pic>
      <p:pic>
        <p:nvPicPr>
          <p:cNvPr id="27" name="4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" t="9539" r="9277" b="5368"/>
          <a:stretch>
            <a:fillRect/>
          </a:stretch>
        </p:blipFill>
        <p:spPr>
          <a:xfrm>
            <a:off x="6343541" y="2497896"/>
            <a:ext cx="2151223" cy="1985497"/>
          </a:xfrm>
          <a:prstGeom prst="rect">
            <a:avLst/>
          </a:prstGeom>
        </p:spPr>
      </p:pic>
      <p:pic>
        <p:nvPicPr>
          <p:cNvPr id="8" name="тигр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582" y="2949520"/>
            <a:ext cx="1455263" cy="1455263"/>
          </a:xfrm>
          <a:prstGeom prst="rect">
            <a:avLst/>
          </a:prstGeom>
        </p:spPr>
      </p:pic>
      <p:pic>
        <p:nvPicPr>
          <p:cNvPr id="35" name="5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8" t="17706" r="15427" b="15932"/>
          <a:stretch>
            <a:fillRect/>
          </a:stretch>
        </p:blipFill>
        <p:spPr>
          <a:xfrm>
            <a:off x="9084803" y="2406012"/>
            <a:ext cx="2068038" cy="2060376"/>
          </a:xfrm>
          <a:prstGeom prst="rect">
            <a:avLst/>
          </a:prstGeom>
        </p:spPr>
      </p:pic>
      <p:pic>
        <p:nvPicPr>
          <p:cNvPr id="10" name="ріба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374" y="4729988"/>
            <a:ext cx="1609295" cy="1609295"/>
          </a:xfrm>
          <a:prstGeom prst="rect">
            <a:avLst/>
          </a:prstGeom>
        </p:spPr>
      </p:pic>
      <p:pic>
        <p:nvPicPr>
          <p:cNvPr id="39" name="1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1" t="17358" r="18474" b="20617"/>
          <a:stretch>
            <a:fillRect/>
          </a:stretch>
        </p:blipFill>
        <p:spPr>
          <a:xfrm>
            <a:off x="5083793" y="4321675"/>
            <a:ext cx="2105819" cy="2043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6237 -0.03495 L -0.06237 -0.03495 C -0.07187 -0.04722 -0.08307 -0.0625 -0.09297 -0.07291 C -0.09922 -0.07963 -0.10586 -0.08518 -0.11237 -0.09097 C -0.11328 -0.09189 -0.11419 -0.09213 -0.11523 -0.09259 C -0.11862 -0.09444 -0.122 -0.09606 -0.12539 -0.09768 C -0.13177 -0.10532 -0.12396 -0.09652 -0.13646 -0.10578 C -0.1375 -0.10671 -0.13828 -0.1081 -0.13919 -0.10902 C -0.14414 -0.11412 -0.14909 -0.11921 -0.15404 -0.12384 C -0.15495 -0.12476 -0.15599 -0.12476 -0.1569 -0.12569 C -0.16276 -0.13194 -0.16849 -0.13912 -0.17448 -0.14537 C -0.1793 -0.15046 -0.1845 -0.15486 -0.18919 -0.16018 C -0.19375 -0.16527 -0.19779 -0.17129 -0.20221 -0.17662 C -0.21237 -0.18912 -0.2013 -0.17106 -0.21706 -0.19791 C -0.23268 -0.225 -0.23086 -0.22615 -0.2457 -0.24421 C -0.2487 -0.24768 -0.25182 -0.25092 -0.25495 -0.25393 C -0.25638 -0.25532 -0.2595 -0.25717 -0.2595 -0.25717 L -0.2595 -0.25717 " pathEditMode="relative" ptsTypes="AAAAAAAAAAAAAAAAAA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625 -0.02754 L -0.0625 -0.02754 C -0.06693 -0.02986 -0.07123 -0.03171 -0.07552 -0.03426 C -0.07748 -0.03541 -0.07917 -0.03773 -0.08112 -0.03912 C -0.08229 -0.04004 -0.0836 -0.04027 -0.08477 -0.04074 C -0.09128 -0.04352 -0.08815 -0.04189 -0.09596 -0.04421 C -0.09935 -0.04514 -0.10274 -0.04629 -0.10612 -0.04745 C -0.12123 -0.0574 -0.10768 -0.0493 -0.13386 -0.05902 C -0.13763 -0.06018 -0.14128 -0.06273 -0.14492 -0.06389 C -0.14831 -0.06481 -0.15182 -0.06481 -0.15521 -0.06551 C -0.15729 -0.06597 -0.15951 -0.06666 -0.16159 -0.06713 C -0.16471 -0.06944 -0.16771 -0.07222 -0.17096 -0.07361 C -0.17513 -0.07569 -0.17956 -0.07546 -0.18386 -0.07708 C -0.18542 -0.07754 -0.18698 -0.07801 -0.18854 -0.0787 C -0.18971 -0.07916 -0.19102 -0.07986 -0.19219 -0.08032 C -0.19401 -0.08102 -0.19596 -0.08125 -0.19779 -0.08194 C -0.20143 -0.08333 -0.20508 -0.08634 -0.20886 -0.0868 L -0.21901 -0.08842 C -0.21992 -0.08912 -0.22096 -0.08958 -0.22188 -0.09027 C -0.22305 -0.0912 -0.22422 -0.09282 -0.22552 -0.09352 C -0.23086 -0.09583 -0.23529 -0.09398 -0.24037 -0.09838 C -0.24531 -0.10277 -0.24466 -0.10277 -0.25143 -0.10486 C -0.25417 -0.10578 -0.25703 -0.10578 -0.25977 -0.10671 C -0.26289 -0.1074 -0.26901 -0.10995 -0.26901 -0.10995 C -0.27005 -0.11111 -0.27083 -0.1125 -0.27188 -0.11319 C -0.27474 -0.11551 -0.278 -0.11666 -0.28112 -0.11805 C -0.28438 -0.12106 -0.28594 -0.12268 -0.28945 -0.12477 C -0.29063 -0.12546 -0.29193 -0.12569 -0.2931 -0.12639 C -0.29596 -0.12777 -0.30143 -0.13125 -0.30143 -0.13125 C -0.30235 -0.1324 -0.30326 -0.13379 -0.3043 -0.13449 C -0.31237 -0.14004 -0.30547 -0.13148 -0.31445 -0.13958 C -0.31563 -0.14051 -0.31693 -0.14166 -0.3181 -0.14282 C -0.31914 -0.14375 -0.31992 -0.14537 -0.32096 -0.14606 C -0.3224 -0.14699 -0.32409 -0.14699 -0.32552 -0.14768 C -0.33919 -0.15439 -0.3224 -0.14814 -0.33763 -0.15277 C -0.33919 -0.15301 -0.34063 -0.15393 -0.34219 -0.15439 C -0.34649 -0.15555 -0.35091 -0.15625 -0.35521 -0.15764 C -0.35703 -0.1581 -0.35886 -0.15902 -0.36068 -0.15926 C -0.36537 -0.15995 -0.37005 -0.16041 -0.37461 -0.16088 C -0.37682 -0.16134 -0.37891 -0.1618 -0.38112 -0.1625 C -0.38203 -0.16296 -0.38294 -0.16389 -0.38386 -0.16412 C -0.40456 -0.1706 -0.39076 -0.16481 -0.40052 -0.16921 C -0.40794 -0.17777 -0.39675 -0.16551 -0.40977 -0.17407 C -0.4112 -0.175 -0.41211 -0.17777 -0.41354 -0.17893 C -0.41471 -0.18009 -0.41602 -0.18009 -0.41719 -0.18055 C -0.42253 -0.19004 -0.41719 -0.18217 -0.4237 -0.18727 C -0.42474 -0.18796 -0.42552 -0.18958 -0.42643 -0.19051 C -0.42735 -0.1912 -0.42839 -0.19143 -0.4293 -0.19213 C -0.43568 -0.19791 -0.428 -0.19375 -0.43568 -0.19699 C -0.44193 -0.2081 -0.43529 -0.19768 -0.44128 -0.2037 C -0.44323 -0.20555 -0.44479 -0.20902 -0.44688 -0.21018 C -0.45378 -0.21435 -0.44518 -0.20879 -0.45235 -0.21527 C -0.45326 -0.21597 -0.4543 -0.21597 -0.45521 -0.21689 C -0.45612 -0.21759 -0.45703 -0.21921 -0.45794 -0.22014 C -0.45886 -0.22083 -0.4599 -0.22083 -0.46068 -0.22176 C -0.46836 -0.22916 -0.46354 -0.22824 -0.46901 -0.22824 L -0.46901 -0.22824 " pathEditMode="relative" ptsTypes="AAAAAAAAA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2799 -0.00301 L -0.02799 -0.00301 C -0.03086 -0.00532 -0.03372 -0.0074 -0.03646 -0.00972 C -0.03737 -0.01065 -0.03815 -0.01203 -0.03919 -0.01296 C -0.04036 -0.01412 -0.04167 -0.01504 -0.04284 -0.0162 C -0.04479 -0.01828 -0.04648 -0.02106 -0.04844 -0.02291 C -0.04961 -0.02407 -0.05091 -0.025 -0.05208 -0.02615 C -0.05404 -0.02824 -0.05573 -0.03078 -0.05768 -0.03287 C -0.07682 -0.05254 -0.05156 -0.02546 -0.06784 -0.04097 C -0.07044 -0.04352 -0.07266 -0.04699 -0.07526 -0.0493 C -0.07825 -0.05185 -0.08138 -0.05393 -0.0845 -0.05578 C -0.08919 -0.05879 -0.09401 -0.06018 -0.09844 -0.06412 C -0.09974 -0.06527 -0.10078 -0.0669 -0.10208 -0.06736 C -0.10482 -0.06852 -0.10768 -0.06852 -0.11042 -0.06898 C -0.11172 -0.07014 -0.11289 -0.07152 -0.11419 -0.07222 C -0.12096 -0.07662 -0.12161 -0.07523 -0.12904 -0.07893 C -0.1306 -0.07963 -0.13203 -0.08148 -0.13359 -0.08217 C -0.13919 -0.08472 -0.14479 -0.08588 -0.15026 -0.08889 C -0.16224 -0.09514 -0.15638 -0.09305 -0.16784 -0.09537 C -0.17031 -0.09745 -0.17266 -0.10023 -0.17526 -0.10185 C -0.18151 -0.10602 -0.1819 -0.10416 -0.18737 -0.10694 C -0.18919 -0.10787 -0.19102 -0.10902 -0.19284 -0.11018 C -0.20547 -0.125 -0.19115 -0.10949 -0.20495 -0.12014 C -0.20716 -0.12176 -0.20924 -0.12453 -0.21146 -0.12662 C -0.2138 -0.12893 -0.21628 -0.13125 -0.21888 -0.13333 C -0.22461 -0.13796 -0.22187 -0.13541 -0.22721 -0.13819 C -0.23841 -0.14421 -0.22786 -0.13935 -0.23646 -0.14305 C -0.24948 -0.15463 -0.23125 -0.13912 -0.24388 -0.14815 C -0.25065 -0.15301 -0.24792 -0.15347 -0.25495 -0.15625 C -0.25703 -0.15717 -0.25924 -0.15717 -0.26146 -0.15787 C -0.26263 -0.15833 -0.26393 -0.15902 -0.2651 -0.15972 C -0.26667 -0.16134 -0.2681 -0.16319 -0.26979 -0.16458 C -0.27135 -0.16597 -0.27786 -0.16759 -0.27904 -0.16782 C -0.28932 -0.17708 -0.2763 -0.16597 -0.28646 -0.17268 C -0.28776 -0.17361 -0.28893 -0.175 -0.2901 -0.17615 C -0.29167 -0.17731 -0.29323 -0.17824 -0.29479 -0.1794 C -0.29896 -0.18217 -0.29661 -0.18032 -0.30221 -0.18264 C -0.30312 -0.1831 -0.30404 -0.18356 -0.30495 -0.18426 C -0.30625 -0.18518 -0.30729 -0.18703 -0.30859 -0.1875 C -0.31198 -0.18889 -0.31549 -0.18865 -0.31888 -0.18935 L -0.3263 -0.19421 C -0.33125 -0.19745 -0.33112 -0.19606 -0.33828 -0.20254 C -0.35052 -0.21342 -0.33529 -0.2 -0.34479 -0.2074 C -0.34609 -0.20833 -0.34713 -0.20972 -0.34844 -0.21065 C -0.35117 -0.2125 -0.35417 -0.21319 -0.35677 -0.21551 C -0.36159 -0.2199 -0.36016 -0.21898 -0.36602 -0.22222 C -0.36823 -0.22338 -0.37044 -0.22407 -0.37253 -0.22546 C -0.38359 -0.2331 -0.37227 -0.22893 -0.38463 -0.23217 C -0.38581 -0.2331 -0.38698 -0.23449 -0.38828 -0.23541 C -0.38984 -0.23634 -0.39141 -0.23634 -0.39297 -0.23703 C -0.39544 -0.23796 -0.39792 -0.23912 -0.40039 -0.24027 C -0.40937 -0.24444 -0.39805 -0.23935 -0.40872 -0.24352 C -0.4099 -0.24421 -0.41107 -0.2449 -0.41237 -0.24537 C -0.41849 -0.24699 -0.42487 -0.24745 -0.43086 -0.25023 C -0.43672 -0.25277 -0.43333 -0.25162 -0.44102 -0.25347 C -0.44206 -0.25393 -0.44297 -0.25486 -0.44388 -0.25509 C -0.44831 -0.25694 -0.45221 -0.25717 -0.45677 -0.25833 C -0.46523 -0.26065 -0.45781 -0.26018 -0.46888 -0.2618 C -0.47383 -0.2625 -0.47878 -0.26273 -0.48372 -0.26342 L -0.4901 -0.26504 C -0.49206 -0.26551 -0.49388 -0.26643 -0.4957 -0.26666 C -0.5099 -0.26805 -0.52422 -0.26759 -0.53828 -0.2699 C -0.56328 -0.27407 -0.54505 -0.27152 -0.59297 -0.27315 C -0.60052 -0.27268 -0.61328 -0.27315 -0.62161 -0.26828 C -0.6293 -0.26389 -0.61732 -0.27083 -0.63281 -0.26342 C -0.6345 -0.2625 -0.63971 -0.25879 -0.64206 -0.25833 C -0.64388 -0.2581 -0.6457 -0.25833 -0.64753 -0.25833 L -0.64753 -0.25833 " pathEditMode="relative" ptsTypes="AAAAAAAAAAAAAAAAAAAAAAAAAAAAAAAAAAAAAAAAAAAAAAAAAAAAAAAAAAAAAAAAAAAA">
                                      <p:cBhvr>
                                        <p:cTn id="4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5612 0.01042 L -0.05612 0.01042 C -0.05899 0.0088 -0.06159 0.00556 -0.06446 0.00533 C -0.14102 0.0044 -0.21862 -0.01365 -0.29414 0.0088 C -0.30625 0.01736 -0.29297 0.00903 -0.32006 0.01366 C -0.33008 0.01528 -0.32435 0.01621 -0.33021 0.01852 C -0.33204 0.01922 -0.33386 0.01945 -0.33568 0.02014 C -0.33672 0.0206 -0.33763 0.02153 -0.33855 0.02176 C -0.33998 0.02246 -0.34167 0.02269 -0.3431 0.02338 C -0.34506 0.02431 -0.34675 0.02593 -0.3487 0.02685 C -0.35756 0.03079 -0.34662 0.02547 -0.35704 0.03172 C -0.36172 0.03449 -0.35964 0.03148 -0.36159 0.03496 L -0.35795 0.04167 L -0.35795 0.04167 L -0.36068 0.04167 L -0.36068 0.04167 " pathEditMode="relative" ptsTypes="AAAAAAAAAAAAAAAA">
                                      <p:cBhvr>
                                        <p:cTn id="6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4467 -0.0125 L -0.04467 -0.01227 C -0.04779 -0.01204 -0.05092 -0.0118 -0.05404 -0.01088 C -0.0556 -0.01065 -0.05704 -0.00949 -0.0586 -0.00926 C -0.07279 -0.00833 -0.08698 -0.00833 -0.10118 -0.00764 L -0.12995 -0.00602 C -0.13607 -0.00555 -0.14219 -0.00463 -0.14844 -0.0044 L -0.34753 0.00046 L -0.37435 0.00208 L -0.39284 0.0037 L -0.40951 0.00556 C -0.428 0.00671 -0.44662 0.00695 -0.46511 0.0088 L -0.51133 0.01366 C -0.51446 0.01412 -0.51758 0.01482 -0.52071 0.01528 L -0.52709 0.01852 C -0.52813 0.01898 -0.52904 0.01968 -0.52995 0.02014 C -0.53112 0.02083 -0.53243 0.0213 -0.5336 0.02176 C -0.5349 0.02292 -0.53607 0.02408 -0.53737 0.02523 C -0.54375 0.03033 -0.53985 0.02685 -0.54467 0.03009 C -0.54623 0.03102 -0.54779 0.03241 -0.54935 0.03333 C -0.55092 0.03426 -0.55248 0.03449 -0.55404 0.03495 C -0.55521 0.03542 -0.55651 0.03611 -0.55769 0.03658 L -0.56133 0.04005 L -0.56133 0.04028 " pathEditMode="relative" rAng="0" ptsTypes="AAAAAAAAAAAAAAAAAAAAAAAA">
                                      <p:cBhvr>
                                        <p:cTn id="7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33" y="2639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4154 0.00162 L -0.04154 0.00162 C -0.04532 0.00208 -0.04909 0.00185 -0.05274 0.00324 C -0.05534 0.00416 -0.05769 0.00671 -0.06016 0.0081 C -0.06133 0.00879 -0.06263 0.00926 -0.06381 0.00972 C -0.08386 0.02963 -0.06224 0.01041 -0.07865 0.01967 C -0.08151 0.02129 -0.08425 0.02384 -0.08698 0.02616 C -0.08829 0.02731 -0.08933 0.0287 -0.09063 0.0294 C -0.0931 0.03102 -0.09558 0.03171 -0.09805 0.03287 C -0.10612 0.04143 -0.09922 0.03495 -0.11016 0.04097 C -0.12071 0.04676 -0.10834 0.04236 -0.12032 0.04606 C -0.12188 0.04699 -0.12331 0.04861 -0.12487 0.0493 C -0.14844 0.05764 -0.12253 0.0456 -0.14063 0.05254 C -0.16055 0.06018 -0.12631 0.05092 -0.16107 0.06088 C -0.16407 0.06157 -0.16719 0.0618 -0.17032 0.0625 C -0.17214 0.06273 -0.17396 0.06342 -0.17592 0.06412 C -0.17735 0.06458 -0.17891 0.06504 -0.18047 0.06574 C -0.1836 0.06713 -0.18659 0.06967 -0.18972 0.0706 C -0.1931 0.07176 -0.19649 0.07176 -0.19987 0.07222 C -0.20144 0.07338 -0.203 0.075 -0.20456 0.07569 C -0.2073 0.07662 -0.21016 0.07662 -0.21289 0.07731 C -0.21511 0.07778 -0.21719 0.07824 -0.2194 0.07893 C -0.22058 0.0794 -0.22448 0.08102 -0.22592 0.08217 C -0.22774 0.08356 -0.22943 0.08588 -0.23138 0.08704 C -0.23321 0.08819 -0.23516 0.08796 -0.23698 0.08866 C -0.23946 0.08981 -0.24193 0.09097 -0.2444 0.09213 C -0.25651 0.10278 -0.24297 0.09213 -0.25638 0.09861 C -0.26003 0.10046 -0.2599 0.10254 -0.26289 0.10532 C -0.26641 0.10833 -0.26771 0.10856 -0.27123 0.11018 C -0.27214 0.11134 -0.27305 0.1125 -0.27396 0.11342 C -0.27982 0.11852 -0.28138 0.1162 -0.28789 0.125 C -0.29193 0.13032 -0.29193 0.13102 -0.29714 0.13495 C -0.29896 0.13611 -0.30092 0.1368 -0.30274 0.13819 C -0.30677 0.14143 -0.30899 0.14537 -0.31289 0.14815 C -0.31472 0.1493 -0.31667 0.15 -0.31849 0.15139 C -0.32292 0.15463 -0.32292 0.15625 -0.32774 0.16111 C -0.32943 0.16296 -0.33138 0.16435 -0.33321 0.1662 C -0.3418 0.1743 -0.33698 0.17106 -0.34258 0.1743 C -0.34349 0.17592 -0.34414 0.17824 -0.34532 0.1794 C -0.34636 0.18055 -0.34779 0.18009 -0.34896 0.18102 C -0.35118 0.18241 -0.35339 0.18379 -0.35547 0.18588 C -0.36993 0.20046 -0.35795 0.19236 -0.3694 0.19907 C -0.38008 0.21805 -0.3655 0.19375 -0.37487 0.20555 C -0.37631 0.20741 -0.37735 0.21018 -0.37865 0.21227 C -0.38321 0.21944 -0.38177 0.21805 -0.38607 0.22037 C -0.38698 0.22222 -0.38776 0.22384 -0.38881 0.22546 C -0.39154 0.2294 -0.39467 0.23264 -0.39714 0.23704 C -0.39805 0.23866 -0.39896 0.24028 -0.39987 0.2419 C -0.40105 0.24375 -0.40248 0.24514 -0.40365 0.24676 C -0.41068 0.25764 -0.40183 0.24537 -0.40925 0.25833 C -0.41003 0.25972 -0.41107 0.26041 -0.41198 0.26157 C -0.41394 0.26481 -0.41537 0.26898 -0.41758 0.27153 C -0.4194 0.27361 -0.42149 0.27523 -0.42305 0.27801 C -0.42396 0.27986 -0.42474 0.28171 -0.42592 0.2831 C -0.42826 0.28611 -0.43321 0.2912 -0.43321 0.2912 C -0.43386 0.29282 -0.43438 0.29491 -0.43516 0.29629 C -0.4362 0.29815 -0.4375 0.29954 -0.43881 0.30116 C -0.44467 0.30833 -0.44245 0.30671 -0.44714 0.30949 C -0.45326 0.32037 -0.44662 0.30995 -0.45274 0.31597 C -0.45964 0.32291 -0.45586 0.32245 -0.45912 0.32245 L -0.45912 0.32245 " pathEditMode="relative" ptsTypes="AAAAAAAAAAAAAAAAAAAAAAAAAAAAAAAAAAAAAAAAAAAAAAAAAAAAAAAAAAAAA">
                                      <p:cBhvr>
                                        <p:cTn id="9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989800F5-32D1-41E0-9F87-60DFD16DE98C}"/>
</file>

<file path=customXml/itemProps2.xml><?xml version="1.0" encoding="utf-8"?>
<ds:datastoreItem xmlns:ds="http://schemas.openxmlformats.org/officeDocument/2006/customXml" ds:itemID="{694D2B1E-CC5A-4BFB-9642-20142DD650D7}"/>
</file>

<file path=customXml/itemProps3.xml><?xml version="1.0" encoding="utf-8"?>
<ds:datastoreItem xmlns:ds="http://schemas.openxmlformats.org/officeDocument/2006/customXml" ds:itemID="{65EC4126-8B4E-49A2-B84F-9EC23DD91CB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10</cp:revision>
  <dcterms:created xsi:type="dcterms:W3CDTF">2024-04-21T16:44:00Z</dcterms:created>
  <dcterms:modified xsi:type="dcterms:W3CDTF">2024-07-03T21:54:19Z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F1542A89099643D1AB831D854C8C9256_12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