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741123" y="420286"/>
            <a:ext cx="7468599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759" y="2647564"/>
            <a:ext cx="3066545" cy="306654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сметика, духи&#10;&#10;Автоматически созданное описание">
            <a:extLst>
              <a:ext uri="{FF2B5EF4-FFF2-40B4-BE49-F238E27FC236}">
                <a16:creationId xmlns:a16="http://schemas.microsoft.com/office/drawing/2014/main" id="{11407253-9546-3339-69F1-51BB295B02F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56" y="3487077"/>
            <a:ext cx="1317461" cy="131746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эмаль, орнамент&#10;&#10;Автоматически созданное описание">
            <a:extLst>
              <a:ext uri="{FF2B5EF4-FFF2-40B4-BE49-F238E27FC236}">
                <a16:creationId xmlns:a16="http://schemas.microsoft.com/office/drawing/2014/main" id="{058F2C47-C133-CA3A-731E-AE60770A6B5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26988" y="3587764"/>
            <a:ext cx="1455057" cy="145505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62F8B61A-8DC4-FD43-00F8-3418E04E3BC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16" y="1115538"/>
            <a:ext cx="1484086" cy="148408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Графика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B6C69C2-3957-D7C6-FCDB-A6D3E733BCC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9" y="1130814"/>
            <a:ext cx="1350155" cy="1350155"/>
          </a:xfrm>
          <a:prstGeom prst="rect">
            <a:avLst/>
          </a:prstGeom>
        </p:spPr>
      </p:pic>
      <p:pic>
        <p:nvPicPr>
          <p:cNvPr id="96" name="Рисунок 95" descr="Изображение выглядит как рисунок, мультфильм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0DA0CB-BE98-EE94-F217-A52FC15DCB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18" y="3681780"/>
            <a:ext cx="2271665" cy="2271665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23301D2-9DDE-2EB0-1C2F-49EE3E4BCF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18" y="3773707"/>
            <a:ext cx="2386233" cy="2347159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C16394E-B89F-D747-BFB9-2A4F09D3FA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28" y="1182980"/>
            <a:ext cx="2093226" cy="2093226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37D1AA89-746B-569B-A537-6B572875CC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72" y="1157298"/>
            <a:ext cx="2354021" cy="2354021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47B3CE6-52DE-2757-C74D-CCE4D9F13D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3" y="3722704"/>
            <a:ext cx="1441288" cy="1441288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одоплавающая птица, птица, клюв, морск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A4C2AA51-2114-07A5-BF97-9A8F3315ED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18" y="1318332"/>
            <a:ext cx="1707703" cy="170770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лекопитающее, большая кошка, Большие кошки, Капский лев&#10;&#10;Автоматически созданное описание">
            <a:extLst>
              <a:ext uri="{FF2B5EF4-FFF2-40B4-BE49-F238E27FC236}">
                <a16:creationId xmlns:a16="http://schemas.microsoft.com/office/drawing/2014/main" id="{F8A6C918-3162-4619-B156-193895E205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09" y="1182980"/>
            <a:ext cx="1719971" cy="1719971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снимок экрана, мультфильм, зеле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236CD48-19F1-D5DF-BC25-C6003CCB88A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7" y="1049019"/>
            <a:ext cx="2276357" cy="2276357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зарисовка, Карминный цвет, красный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0DDCFB9-9C8F-47AE-BC1B-D88E352143F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99" y="1141659"/>
            <a:ext cx="2408927" cy="2408927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мультфильм, рисунок, иллюстрация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3E78A2C2-95D4-EE34-2813-1FA4214F604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7" y="3697262"/>
            <a:ext cx="2287462" cy="224421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5B3AD10D-2014-0828-90FD-40DAB6D8D2E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63" y="3681780"/>
            <a:ext cx="1373718" cy="1373718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рукописный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AD1BB39-3A82-C87E-FED9-9C594D52441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99" y="3802751"/>
            <a:ext cx="2347420" cy="221676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79" y="551480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0834 -0.115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2.5E-6 -0.100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01302 -0.1245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2.91667E-6 -0.098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-0.00261 -0.1018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3.54167E-6 -0.0965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3.125E-6 -0.08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00079 -0.08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20</cp:revision>
  <dcterms:created xsi:type="dcterms:W3CDTF">2024-07-21T13:02:50Z</dcterms:created>
  <dcterms:modified xsi:type="dcterms:W3CDTF">2024-11-21T22:01:25Z</dcterms:modified>
</cp:coreProperties>
</file>