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74" d="100"/>
          <a:sy n="74" d="100"/>
        </p:scale>
        <p:origin x="17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B1DCBA-8FA0-9208-5592-606D6A52B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9D1F83-4A34-D1FD-A305-39606813D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0E9AE4-57EA-6D4D-29DC-24EE6CB9D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55DF5A-AEBF-D5F7-B510-1E40A9166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4F7AA6-BDEF-F43D-6D38-7ABA5B3C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76837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19D69E-4367-767D-9D67-1F1DD3CD3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B17874-94F0-A8D7-8C1A-68B763328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AC098C-F2A8-FDEF-F8E3-E3E646D46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0C2A83-2D78-793F-0C61-8187AA171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459E69-AEDF-8706-887B-6A852E18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0158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BD99C7-5F0A-C691-5794-F0079BAD3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6C929A-0EEE-D8DA-7DE8-01D3F73DB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9EF4C4-7FFA-AA13-A878-1FEBD8E5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28E21D-E3ED-024D-8AED-9AE53EF62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46F19F-48F8-267D-F42B-D40ED6C4F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9970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79E599-799C-73BB-FECF-3B15D37DE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3AE1F7-F8A1-6573-67AF-9A8E0FF86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1B59AB-BEA7-58E5-C654-99E4C6F6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15F638-DCDB-C4ED-1A2A-6ED0F5E2E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6B0191-3A80-EC4F-02A7-01E2570C1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75190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B2BF7-8441-4AA2-1BE8-6491BBB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4E182A-49D7-0B13-696C-8F5E0DCE3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2BC73E-03B9-4820-594A-9D2133E35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6B92B3-94F5-0E7B-356D-FAAFA4A8B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53B832-8B3B-CAEE-5C73-B4EC4B26C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01299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E7CAEA-3216-3439-6C89-230A1EA66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C51FC8-BC0C-F043-E648-6BF06DCE4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65AD4C0-53F3-1B5C-120F-8DD996494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12A55C-32E7-3411-5818-9273232BB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3FC67B-410F-1915-05B1-461EB94D3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D1CC05-FF4C-8046-F1E9-A7E4DB13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4041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6009A3-FC3C-D5CC-1CCF-C0E0348AD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AAB6C4-CF47-3545-B66B-80107DA40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9234C8A-567A-67FA-83B3-EAFADB884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44B1EA0-0A6B-510B-F64B-6E2E42355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B34EE6B-10A4-016F-65D5-5EEF2FBCAB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81E1D9A-5467-D91A-3D3B-1AA81A1D9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68EC295-72DD-D972-2A73-98AE2F9FD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EF32D6C-9E42-17CC-6DD2-F036CACE7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7657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C23CA-79AC-C5A3-5621-E3AB68F8C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D683A30-D7EF-B179-7D6D-3B64CB37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01DF242-445D-91DA-A1A5-78B96FAD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5BA3003-A007-5489-2AAB-E84A6902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8723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3206850-01B5-F1EC-437E-4997AD7BC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706859C-419A-567D-C14D-E1EA7BEEF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D13EA9-74AC-1544-CAFC-40C955750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00029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4B0085-6CFF-1A6E-D58D-37655BA4F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10A906-8998-69BF-C32B-4B6D24DB9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3F822F-04C6-224E-A59B-22A670E1D5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502219-FF39-BB70-2F9A-C6146AED6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8C32CA-31DA-12AF-807F-90A7490C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A7867F-E8F2-5F5A-AEF2-E2DBF3B07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02579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FEEB03-1E7D-6F7A-E23B-E26BB1F84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B86A49-2223-E3F6-9B78-35443B896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777CC0-4D40-4260-18F7-0E5A377C5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74E6DF-C9EC-596F-0378-BE61C50EE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3765DA-5579-0070-6BE5-D25FA490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3E0748-9CC5-EAED-F6EE-8B81F4BD1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20807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A791A-E0BA-9633-8C03-D8FD00553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B66685-F437-C44B-CE6D-D1F71B853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3C33C6-3D52-4C0B-5965-0DB7A25DA5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B9F36A-C871-B944-911D-6F951C207190}" type="datetimeFigureOut">
              <a:rPr lang="ru-KZ" smtClean="0"/>
              <a:t>24.08.2024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D07D45-DDDD-D6E9-753B-1A7BE669BA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4341CA-E345-271F-3F1C-83A8A3504F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F223C6-8DA5-644D-95F2-C44B0519965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17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a3pMqrjRciI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8950AD4C-6AF3-49F8-94E1-DBCAFB394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6" name="Freeform: Shape 10">
            <a:extLst>
              <a:ext uri="{FF2B5EF4-FFF2-40B4-BE49-F238E27FC236}">
                <a16:creationId xmlns:a16="http://schemas.microsoft.com/office/drawing/2014/main" id="{0ACBD85E-A404-45CB-B532-1039E479D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167675" y="-3167677"/>
            <a:ext cx="5856341" cy="12191695"/>
          </a:xfrm>
          <a:custGeom>
            <a:avLst/>
            <a:gdLst>
              <a:gd name="connsiteX0" fmla="*/ 0 w 5856341"/>
              <a:gd name="connsiteY0" fmla="*/ 12191695 h 12191695"/>
              <a:gd name="connsiteX1" fmla="*/ 0 w 5856341"/>
              <a:gd name="connsiteY1" fmla="*/ 0 h 12191695"/>
              <a:gd name="connsiteX2" fmla="*/ 243849 w 5856341"/>
              <a:gd name="connsiteY2" fmla="*/ 0 h 12191695"/>
              <a:gd name="connsiteX3" fmla="*/ 505121 w 5856341"/>
              <a:gd name="connsiteY3" fmla="*/ 0 h 12191695"/>
              <a:gd name="connsiteX4" fmla="*/ 723207 w 5856341"/>
              <a:gd name="connsiteY4" fmla="*/ 0 h 12191695"/>
              <a:gd name="connsiteX5" fmla="*/ 755828 w 5856341"/>
              <a:gd name="connsiteY5" fmla="*/ 0 h 12191695"/>
              <a:gd name="connsiteX6" fmla="*/ 1411868 w 5856341"/>
              <a:gd name="connsiteY6" fmla="*/ 0 h 12191695"/>
              <a:gd name="connsiteX7" fmla="*/ 1421034 w 5856341"/>
              <a:gd name="connsiteY7" fmla="*/ 0 h 12191695"/>
              <a:gd name="connsiteX8" fmla="*/ 1515206 w 5856341"/>
              <a:gd name="connsiteY8" fmla="*/ 0 h 12191695"/>
              <a:gd name="connsiteX9" fmla="*/ 2636151 w 5856341"/>
              <a:gd name="connsiteY9" fmla="*/ 0 h 12191695"/>
              <a:gd name="connsiteX10" fmla="*/ 4637890 w 5856341"/>
              <a:gd name="connsiteY10" fmla="*/ 0 h 12191695"/>
              <a:gd name="connsiteX11" fmla="*/ 4654499 w 5856341"/>
              <a:gd name="connsiteY11" fmla="*/ 26661 h 12191695"/>
              <a:gd name="connsiteX12" fmla="*/ 5856341 w 5856341"/>
              <a:gd name="connsiteY12" fmla="*/ 6438338 h 12191695"/>
              <a:gd name="connsiteX13" fmla="*/ 4449211 w 5856341"/>
              <a:gd name="connsiteY13" fmla="*/ 11332719 h 12191695"/>
              <a:gd name="connsiteX14" fmla="*/ 4061349 w 5856341"/>
              <a:gd name="connsiteY14" fmla="*/ 12054097 h 12191695"/>
              <a:gd name="connsiteX15" fmla="*/ 3977450 w 5856341"/>
              <a:gd name="connsiteY15" fmla="*/ 12191695 h 12191695"/>
              <a:gd name="connsiteX16" fmla="*/ 2636151 w 5856341"/>
              <a:gd name="connsiteY16" fmla="*/ 12191695 h 12191695"/>
              <a:gd name="connsiteX17" fmla="*/ 1421034 w 5856341"/>
              <a:gd name="connsiteY17" fmla="*/ 12191695 h 12191695"/>
              <a:gd name="connsiteX18" fmla="*/ 1411868 w 5856341"/>
              <a:gd name="connsiteY18" fmla="*/ 12191695 h 12191695"/>
              <a:gd name="connsiteX19" fmla="*/ 1283685 w 5856341"/>
              <a:gd name="connsiteY19" fmla="*/ 12191695 h 12191695"/>
              <a:gd name="connsiteX20" fmla="*/ 755828 w 5856341"/>
              <a:gd name="connsiteY20" fmla="*/ 12191695 h 12191695"/>
              <a:gd name="connsiteX21" fmla="*/ 723207 w 5856341"/>
              <a:gd name="connsiteY21" fmla="*/ 12191695 h 12191695"/>
              <a:gd name="connsiteX22" fmla="*/ 505121 w 5856341"/>
              <a:gd name="connsiteY22" fmla="*/ 12191695 h 12191695"/>
              <a:gd name="connsiteX23" fmla="*/ 243849 w 5856341"/>
              <a:gd name="connsiteY23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56341" h="12191695">
                <a:moveTo>
                  <a:pt x="0" y="12191695"/>
                </a:moveTo>
                <a:lnTo>
                  <a:pt x="0" y="0"/>
                </a:lnTo>
                <a:lnTo>
                  <a:pt x="243849" y="0"/>
                </a:lnTo>
                <a:lnTo>
                  <a:pt x="505121" y="0"/>
                </a:lnTo>
                <a:lnTo>
                  <a:pt x="723207" y="0"/>
                </a:lnTo>
                <a:lnTo>
                  <a:pt x="755828" y="0"/>
                </a:lnTo>
                <a:lnTo>
                  <a:pt x="1411868" y="0"/>
                </a:lnTo>
                <a:lnTo>
                  <a:pt x="1421034" y="0"/>
                </a:lnTo>
                <a:lnTo>
                  <a:pt x="1515206" y="0"/>
                </a:lnTo>
                <a:lnTo>
                  <a:pt x="2636151" y="0"/>
                </a:lnTo>
                <a:lnTo>
                  <a:pt x="4637890" y="0"/>
                </a:lnTo>
                <a:lnTo>
                  <a:pt x="4654499" y="26661"/>
                </a:lnTo>
                <a:cubicBezTo>
                  <a:pt x="5425621" y="1341551"/>
                  <a:pt x="5856341" y="3721137"/>
                  <a:pt x="5856341" y="6438338"/>
                </a:cubicBezTo>
                <a:cubicBezTo>
                  <a:pt x="5856341" y="8833790"/>
                  <a:pt x="5159120" y="9960353"/>
                  <a:pt x="4449211" y="11332719"/>
                </a:cubicBezTo>
                <a:cubicBezTo>
                  <a:pt x="4319934" y="11582638"/>
                  <a:pt x="4191839" y="11827452"/>
                  <a:pt x="4061349" y="12054097"/>
                </a:cubicBezTo>
                <a:lnTo>
                  <a:pt x="3977450" y="12191695"/>
                </a:lnTo>
                <a:lnTo>
                  <a:pt x="2636151" y="12191695"/>
                </a:lnTo>
                <a:lnTo>
                  <a:pt x="1421034" y="12191695"/>
                </a:lnTo>
                <a:lnTo>
                  <a:pt x="1411868" y="12191695"/>
                </a:lnTo>
                <a:lnTo>
                  <a:pt x="1283685" y="12191695"/>
                </a:lnTo>
                <a:lnTo>
                  <a:pt x="755828" y="12191695"/>
                </a:lnTo>
                <a:lnTo>
                  <a:pt x="723207" y="12191695"/>
                </a:lnTo>
                <a:lnTo>
                  <a:pt x="505121" y="12191695"/>
                </a:lnTo>
                <a:lnTo>
                  <a:pt x="243849" y="12191695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B1626B1-BAC7-4893-A5AC-620597685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146277" y="-874927"/>
            <a:ext cx="1899138" cy="12191695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64E9910-51FE-45BF-973D-9D2401FD3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143758" y="-1037574"/>
            <a:ext cx="1904176" cy="12191695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Мультимедиа в Интернете 3" descr="Зарядка для Детей со Словами под Музыку. Разминка. Видео урок по физкультуре 1, 2, 3 класс. ДОУ">
            <a:hlinkClick r:id="" action="ppaction://media"/>
            <a:extLst>
              <a:ext uri="{FF2B5EF4-FFF2-40B4-BE49-F238E27FC236}">
                <a16:creationId xmlns:a16="http://schemas.microsoft.com/office/drawing/2014/main" id="{52B35016-8E5C-92C8-8B15-AA3B5978A53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16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64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Meiryo</vt:lpstr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2024-08-24T11:42:05Z</dcterms:created>
  <dcterms:modified xsi:type="dcterms:W3CDTF">2024-08-24T11:45:11Z</dcterms:modified>
</cp:coreProperties>
</file>