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9" y="3142424"/>
            <a:ext cx="3066545" cy="30665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ЗМІШАТИ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ЗМІНИТИ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7" y="-16059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2024-12-05T22:22:44Z</dcterms:modified>
</cp:coreProperties>
</file>