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34" Type="http://schemas.openxmlformats.org/officeDocument/2006/relationships/image" Target="../media/image2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4.wdp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8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54" y="3715476"/>
            <a:ext cx="2957087" cy="29570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2024-11-14T19:26:15Z</dcterms:modified>
</cp:coreProperties>
</file>