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5EC3B-C390-3A8B-5965-01DEA0279A44}" v="8" dt="2025-10-13T16:36:31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CD75EC3B-C390-3A8B-5965-01DEA0279A44}"/>
    <pc:docChg chg="modSld">
      <pc:chgData name="syta.marianna" userId="S::syta.marianna_gmail.com#ext#@slideedu.onmicrosoft.com::df3fcb8e-702e-40fc-ad48-093d0405acb5" providerId="AD" clId="Web-{CD75EC3B-C390-3A8B-5965-01DEA0279A44}" dt="2025-10-13T16:36:31.456" v="6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CD75EC3B-C390-3A8B-5965-01DEA0279A44}" dt="2025-10-13T16:36:31.456" v="6" actId="1076"/>
        <pc:sldMkLst>
          <pc:docMk/>
          <pc:sldMk cId="0" sldId="258"/>
        </pc:sldMkLst>
        <pc:picChg chg="mod">
          <ac:chgData name="syta.marianna" userId="S::syta.marianna_gmail.com#ext#@slideedu.onmicrosoft.com::df3fcb8e-702e-40fc-ad48-093d0405acb5" providerId="AD" clId="Web-{CD75EC3B-C390-3A8B-5965-01DEA0279A44}" dt="2025-10-13T16:36:31.456" v="6" actId="1076"/>
          <ac:picMkLst>
            <pc:docMk/>
            <pc:sldMk cId="0" sldId="258"/>
            <ac:picMk id="8" creationId="{44585EF9-E6DD-E48F-5A68-767A0D5337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4615" y="2390140"/>
            <a:ext cx="3003550" cy="300355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клубника, фрукт, ягода, Клубни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1456" y="2593152"/>
              <a:ext cx="917346" cy="902004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8B8466-1BC7-4C04-8884-18DB484F6E2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8F7ACCB-7421-4EF5-8082-228D826C7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57912A-2C15-4A8C-A4BC-A755ECCC83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2024-05-01T14:29:00Z</dcterms:created>
  <dcterms:modified xsi:type="dcterms:W3CDTF">2025-10-13T16:36:32Z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