
<file path=[Content_Types].xml><?xml version="1.0" encoding="utf-8"?>
<Types xmlns="http://schemas.openxmlformats.org/package/2006/content-types">
  <Default Extension="wav" ContentType="audio/x-wav"/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microsoft.com/office/2007/relationships/hdphoto" Target="../media/image5.wdp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slideLayout" Target="../slideLayouts/slideLayout7.xml"/><Relationship Id="rId12" Type="http://schemas.openxmlformats.org/officeDocument/2006/relationships/audio" Target="../media/audio1.wav"/><Relationship Id="rId11" Type="http://schemas.microsoft.com/office/2007/relationships/hdphoto" Target="../media/image11.wdp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Фон для презентации подводный мир - 61 фото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05"/>
          <a:stretch>
            <a:fillRect/>
          </a:stretch>
        </p:blipFill>
        <p:spPr bwMode="auto">
          <a:xfrm>
            <a:off x="-16689" y="0"/>
            <a:ext cx="122186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6856" y="-41639"/>
            <a:ext cx="1121761" cy="1042506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943896" y="245806"/>
            <a:ext cx="10013147" cy="2516247"/>
          </a:xfrm>
          <a:prstGeom prst="round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887" y="2953618"/>
            <a:ext cx="3745067" cy="388609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05" b="89617" l="8147" r="90096">
                        <a14:foregroundMark x1="8147" y1="41214" x2="8147" y2="41214"/>
                        <a14:foregroundMark x1="48722" y1="9265" x2="48722" y2="9265"/>
                        <a14:foregroundMark x1="90096" y1="41214" x2="90096" y2="41214"/>
                        <a14:backgroundMark x1="50000" y1="75399" x2="50639" y2="82748"/>
                        <a14:backgroundMark x1="58466" y1="82428" x2="63419" y2="84345"/>
                        <a14:backgroundMark x1="33706" y1="86422" x2="33706" y2="86422"/>
                        <a14:backgroundMark x1="30511" y1="87380" x2="30511" y2="87380"/>
                        <a14:backgroundMark x1="33546" y1="85623" x2="33546" y2="85623"/>
                        <a14:backgroundMark x1="34026" y1="85304" x2="31949" y2="86741"/>
                        <a14:backgroundMark x1="26677" y1="86741" x2="35144" y2="8722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78509" y="4048879"/>
            <a:ext cx="2734518" cy="27345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02" y="484000"/>
            <a:ext cx="2285695" cy="22856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694" y="399743"/>
            <a:ext cx="510265" cy="209004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842" y="434275"/>
            <a:ext cx="2285695" cy="228569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123" y="399743"/>
            <a:ext cx="510265" cy="209004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881" y="399743"/>
            <a:ext cx="510265" cy="209004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659" y="449101"/>
            <a:ext cx="2285695" cy="2285695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75" y="375268"/>
            <a:ext cx="2802153" cy="227634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967" y="701753"/>
            <a:ext cx="2412104" cy="180907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979" y="375268"/>
            <a:ext cx="2802153" cy="227634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869" y="677091"/>
            <a:ext cx="2412104" cy="18090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911" b="92812" l="4633" r="92173">
                        <a14:foregroundMark x1="4633" y1="35463" x2="16613" y2="41693"/>
                        <a14:foregroundMark x1="92173" y1="37380" x2="87859" y2="39617"/>
                        <a14:foregroundMark x1="36262" y1="41374" x2="58466" y2="40096"/>
                        <a14:foregroundMark x1="18051" y1="91534" x2="26358" y2="89457"/>
                        <a14:foregroundMark x1="78435" y1="92971" x2="81150" y2="92492"/>
                        <a14:foregroundMark x1="44409" y1="7508" x2="44409" y2="7508"/>
                        <a14:foregroundMark x1="45367" y1="5911" x2="45367" y2="59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86854" y="3888307"/>
            <a:ext cx="2734518" cy="27345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Тараканова</dc:creator>
  <cp:lastModifiedBy>yanag</cp:lastModifiedBy>
  <cp:revision>18</cp:revision>
  <dcterms:created xsi:type="dcterms:W3CDTF">2024-03-03T16:53:00Z</dcterms:created>
  <dcterms:modified xsi:type="dcterms:W3CDTF">2024-07-16T12:53:47Z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E02424D672B3407AA720A6666215691A_12</vt:lpwstr>
  </property>
  <property fmtid="{D5CDD505-2E9C-101B-9397-08002B2CF9AE}" pid="3" name="KSOProductBuildVer">
    <vt:lpwstr>1033-12.2.0.17153</vt:lpwstr>
  </property>
</Properties>
</file>