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hy0n1ftbdF6Wd/xxh9fyLcdEDa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B54C6-DBCC-4DA1-BAB0-66D43F849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2FBF5-0AD7-4E2C-B101-896DE052B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93" y="1447406"/>
            <a:ext cx="3124594" cy="31245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46B9B5-B035-4D8F-ACF1-93809246DD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81620" y="285357"/>
            <a:ext cx="3053606" cy="30536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8BBB66-74C6-4FE7-8D0B-663EE19C92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78092" y="3713483"/>
            <a:ext cx="3252385" cy="32523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D500BB-7746-4CA7-8B63-9E25766C02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74123" y="3605615"/>
            <a:ext cx="3328447" cy="33284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1AD61FA-DF8B-4AE7-B359-82015FCC8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4194" y="4408305"/>
            <a:ext cx="1606839" cy="16111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68FA78-B0B4-43F3-BA53-FE6F14848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450" y="1819675"/>
            <a:ext cx="1785940" cy="17859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D35ABB4-0A2F-4B50-BBB0-FA717CF4E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281" y="800869"/>
            <a:ext cx="1767309" cy="1911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124FA5-BB71-4DE7-9BD9-A98BAA650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78" y="4011451"/>
            <a:ext cx="2254311" cy="23068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55E1BBE-71A3-49C0-9532-A23F3E03C3F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59989" y="2402645"/>
            <a:ext cx="2621675" cy="2621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7B6367-2B1A-4AAE-B633-A6D9A88232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1964" y="49997"/>
            <a:ext cx="6844584" cy="684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0.04375 L -0.59076 -0.25255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42 -0.23635 L -0.4849 0.12824 " pathEditMode="relative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84 0.13564 L -0.18659 -0.35186 " pathEditMode="relative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2 -0.35625 L -0.07917 0.21111 " pathEditMode="relative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modified xsi:type="dcterms:W3CDTF">2024-10-26T09:17:12Z</dcterms:modified>
</cp:coreProperties>
</file>