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60031" y="4352335"/>
            <a:ext cx="2308308" cy="230830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C1E9C86-AF6D-AD02-73C6-51B46AD78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8192" y="4686914"/>
            <a:ext cx="1574800" cy="15748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071F1B-A4AE-50CD-CFB4-3A07770FB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260044" y="2515172"/>
            <a:ext cx="1574800" cy="15748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89B78E6-22D8-8691-D547-8AF6CA407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1354" y="2444486"/>
            <a:ext cx="1574800" cy="1574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0AB854-1DA2-DCED-BC62-1FAC5B4DA3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818" y="2554399"/>
            <a:ext cx="1574800" cy="15748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3D177E5-FC6B-6B88-D539-34C2A5EF6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1622" y="4563172"/>
            <a:ext cx="1574800" cy="15748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9023" y="324276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5189" y="448406"/>
              <a:ext cx="1858144" cy="185814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6595" y="324274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32809" y="4453472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7647" y="4511959"/>
              <a:ext cx="1834121" cy="183412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30065" y="2295777"/>
            <a:ext cx="2086529" cy="2157698"/>
            <a:chOff x="4712429" y="2303603"/>
            <a:chExt cx="2086529" cy="2157698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12429" y="2303603"/>
              <a:ext cx="2064600" cy="206460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04370" y="4299547"/>
            <a:ext cx="2128439" cy="2218527"/>
            <a:chOff x="2586734" y="4307373"/>
            <a:chExt cx="2128439" cy="2218527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6734" y="4307373"/>
              <a:ext cx="2092491" cy="2092491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6593" y="2388872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32810" y="324275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6413" y="462192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9023" y="2388875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823" y="2586097"/>
              <a:ext cx="1806316" cy="1806316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5239" y="4453473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66" y="4628221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5239" y="2388875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764" y="2477790"/>
              <a:ext cx="1900049" cy="1900049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5239" y="324276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0" t="22037" r="28166" b="15373"/>
            <a:stretch/>
          </p:blipFill>
          <p:spPr>
            <a:xfrm>
              <a:off x="1016812" y="487164"/>
              <a:ext cx="1076383" cy="187274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50" y="1484254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E65B63-B475-409B-98D1-ED72CD21574C}"/>
</file>

<file path=customXml/itemProps2.xml><?xml version="1.0" encoding="utf-8"?>
<ds:datastoreItem xmlns:ds="http://schemas.openxmlformats.org/officeDocument/2006/customXml" ds:itemID="{4C953259-BA52-4F46-8CF7-AB20FB932C9B}"/>
</file>

<file path=customXml/itemProps3.xml><?xml version="1.0" encoding="utf-8"?>
<ds:datastoreItem xmlns:ds="http://schemas.openxmlformats.org/officeDocument/2006/customXml" ds:itemID="{72631FAD-7CF6-4F34-A1B5-5C977B602480}"/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2025-02-21T13:24:50Z</dcterms:created>
  <dcterms:modified xsi:type="dcterms:W3CDTF">2025-02-27T10:10:58Z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