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19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3T13:12:35.361"/>
    </inkml:context>
    <inkml:brush xml:id="br0">
      <inkml:brushProperty name="width" value="0.2" units="cm"/>
      <inkml:brushProperty name="height" value="0.2" units="cm"/>
      <inkml:brushProperty name="color" value="#0088B8"/>
    </inkml:brush>
  </inkml:definitions>
  <inkml:trace contextRef="#ctx0" brushRef="#br0">4060 3056 24575,'2'-196'0,"-5"-214"0,-1 358 0,-3 0 0,-2 0 0,-3 1 0,-32-90 0,6 33 0,-54-138 0,75 205 0,-75-171 0,65 156 0,-62-90 0,17 45 0,-5 4 0,-145-144 0,-373-312 0,542 507 0,-2 3 0,-70-42 0,113 78 0,-1 0 0,0 1 0,0 0 0,0 2 0,0-1 0,-1 1 0,-19-2 0,-103-5 0,11 2 0,25-7 0,-191-24 0,238 36 0,0 2 0,0 3 0,-80 10 0,84-4 0,0 2 0,0 2 0,1 2 0,1 2 0,-78 36 0,87-34 0,-71 23 0,67-26 0,37-13 0,-1 1 0,0 1 0,1-1 0,-1 1 0,1 0 0,0 1 0,0-1 0,0 1 0,0 0 0,1 0 0,-1 0 0,1 1 0,0 0 0,0 0 0,1 0 0,0 0 0,-3 6 0,1 0 0,1 0 0,1 1 0,0-1 0,0 1 0,1 0 0,1 0 0,0 20 0,0 40 0,13 118 0,-8-159 0,2 0 0,1-1 0,2 0 0,0 0 0,2-1 0,20 37 0,137 196 0,20-15 0,-86-116 0,39 41 0,271 258 0,-285-322 0,-33-30 0,244 232 0,-153-158 0,-21-18 0,23 26 0,62 58 0,20 28 0,-199-188 0,150 94 0,-205-143 0,0-1 0,1 0 0,0-1 0,0 0 0,25 6 0,-38-12 0,0-1 0,0 1 0,0-1 0,0 1 0,0-1 0,1 0 0,-1 0 0,0-1 0,0 1 0,0 0 0,0-1 0,0 0 0,0 0 0,0 0 0,0 0 0,-1 0 0,1-1 0,0 1 0,0-1 0,-1 0 0,1 1 0,-1-1 0,0 0 0,0-1 0,1 1 0,-1 0 0,-1-1 0,1 1 0,0-1 0,0 1 0,-1-1 0,0 0 0,1 0 0,-1 0 0,0 0 0,-1 0 0,1 0 0,0-4 0,4-20 0,-2 0 0,0 0 0,-2 0 0,-1-1 0,-1 1 0,-2 0 0,-10-47 0,-7-7 0,-35-92 0,35 124 0,-1 1 0,-3 1 0,-1 1 0,-3 1 0,-35-43 0,-178-190 0,235 271 0,-457-424 0,228 225 0,142 120 0,-168-148 0,162 157 0,-114-68 0,40 30 0,112 75 0,-1 2 0,-2 4 0,-1 2 0,-2 3 0,-1 3 0,-1 3 0,-116-23 0,113 31 0,-1 3 0,0 3 0,-77 1 0,130 9 0,-13-1 0,-43 5 0,64-3 0,0 1 0,1 0 0,0 0 0,-1 1 0,1 0 0,0 1 0,-14 9 0,-118 93 0,42-29 0,90-70 0,-109 82 0,102-74 0,1 0 0,1 1 0,1 1 0,-20 28 0,14-14 0,8-14 0,0 1 0,1 0 0,1 0 0,1 2 0,1-1 0,0 1 0,-9 40 0,6 9 0,-5 138 0,17-172 0,2 0 0,1-1 0,2 1 0,1-1 0,20 63 0,0-28 0,4-3 0,2 0 0,4-2 0,2-2 0,70 89 0,-72-110 0,1-2 0,74 60 0,96 56 0,-184-140 0,485 308 0,-245-164 0,-200-125 0,1-3 0,1-3 0,116 35 0,-44-17 0,68 17 0,-19-6 0,-69-23 0,172 30 0,-270-62 0,400 90 0,-417-92 0,197 31 0,-169-29 0,1-2 0,0-1 0,-1-1 0,46-8 0,-63 7 0,0 0 0,0 0 0,0-2 0,-1 0 0,1 0 0,-1-1 0,0 0 0,-1-1 0,1-1 0,-1 0 0,0 0 0,11-11 0,-4 2 0,0 0 0,1 2 0,1 0 0,21-12 0,-5 6 0,-2-2 0,-1-1 0,47-44 0,-54 41 0,-2-1 0,-1-2 0,28-45 0,26-32 0,-34 52 0,-3-2 0,39-72 0,49-129 0,-32 80 0,-70 137 0,-2-2 0,-2 0 0,-2-1 0,24-78 0,32-174 0,-68 263 0,-1 0 0,-2 0 0,2-45 0,-7-97 0,-1 112 0,0 49 0,0 0 0,0 0 0,-2 0 0,1 1 0,-2-1 0,1 1 0,-2-1 0,0 1 0,0 0 0,-1 1 0,-1-1 0,1 1 0,-2 0 0,0 1 0,0 0 0,-1 0 0,0 1 0,-1 0 0,-14-11 0,3 6 0,0 1 0,0 1 0,-1 1 0,0 1 0,-1 0 0,0 2 0,-1 1 0,0 1 0,-35-5 0,26 4 0,1-1 0,-60-23 0,1 0 0,41 14 0,32 11 0,0 0 0,0 1 0,-29-4 0,40 8 0,0 1 0,1 0 0,-1 1 0,0-1 0,1 1 0,-1 0 0,1 1 0,-1 0 0,1 0 0,0 0 0,0 1 0,0 0 0,-12 7 0,13-6 0,-1 0 0,1 0 0,0 1 0,0 0 0,0 0 0,1 0 0,-1 0 0,1 1 0,1 0 0,-1 0 0,1 0 0,0 0 0,-3 8 0,0 7 0,1-1 0,1 0 0,-2 26 0,0 41 0,3 0 0,4 0 0,4 1 0,28 149 0,-18-174 0,41 109 0,-36-119 0,-2 1 0,21 110 0,-33-131 0,2-1 0,1 0 0,21 49 0,0-4 0,-11-31 0,2-1 0,1-2 0,44 62 0,-44-74 0,2-1 0,0-1 0,3-1 0,0-1 0,1-1 0,2-2 0,0-1 0,2-1 0,1-1 0,40 18 0,83 23 0,-127-49 0,-1-2 0,2-1 0,0-2 0,0 0 0,0-2 0,1-2 0,0 0 0,58-2 0,-83-3 0,0 0 0,0-1 0,0 0 0,0 1 0,-1-2 0,1 1 0,0-1 0,-1 0 0,0 0 0,0 0 0,0-1 0,0 0 0,0 0 0,-1 0 0,1 0 0,-1-1 0,0 0 0,-1 1 0,1-2 0,-1 1 0,0 0 0,3-7 0,5-14 0,0 0 0,-2-1 0,10-41 0,-14 46 0,0 0 0,-1-1 0,-1-1 0,-1 1 0,-2 0 0,0 0 0,-1 0 0,-1-1 0,-1 1 0,-1 0 0,-13-37 0,4 22 0,-1 2 0,-2 0 0,-2 0 0,-1 2 0,-35-48 0,43 68 0,0 1 0,0 0 0,-2 0 0,1 1 0,-2 1 0,1 0 0,-2 1 0,-22-13 0,20 14 0,-103-50 0,104 52 0,-1 1 0,0 0 0,0 2 0,-1 0 0,-26-3 0,38 7 0,0 1 0,0-1 0,0 1 0,0 0 0,0 0 0,1 1 0,-1-1 0,0 1 0,0 1 0,1-1 0,0 1 0,-1 0 0,1 0 0,0 1 0,0-1 0,1 1 0,-1 0 0,1 0 0,-5 7 0,-7 9 0,0 1 0,1 1 0,-13 28 0,11-21 0,-8 17 0,2 2 0,2 1 0,2 1 0,3 1 0,1 0 0,3 1 0,2 0 0,2 1 0,3 0 0,2 0 0,2 0 0,3 0 0,2 1 0,17 80 0,-15-107 0,2-1 0,1 0 0,1-1 0,1 0 0,1 0 0,2-1 0,0-1 0,1 0 0,1-1 0,2-1 0,0-1 0,1 0 0,1-1 0,0-1 0,2-1 0,38 23 0,-47-32 0,1-1 0,0-1 0,0-1 0,1 0 0,0 0 0,0-2 0,0 0 0,20 2 0,1-3 0,1-1 0,48-6 0,-41 0 0,-1-2 0,-1-2 0,1-1 0,-2-3 0,1-1 0,-2-2 0,0-2 0,-1-2 0,-1-1 0,53-39 0,-80 50 0,0 0 0,0 0 0,-1-2 0,-1 1 0,0-1 0,0 0 0,-2-1 0,1 0 0,-1 0 0,8-24 0,-9 17 0,0-1 0,-1 0 0,-1 0 0,-1 0 0,-1 0 0,-2-38 0,0 56 0,0 0 0,0 0 0,0 0 0,-1 0 0,1 0 0,-1 0 0,0 0 0,0 0 0,0 0 0,0 0 0,-1 0 0,1 0 0,-4-4 0,4 6 0,0 0 0,0 1 0,0-1 0,-1 0 0,1 0 0,0 1 0,0-1 0,-1 1 0,1-1 0,0 1 0,-1 0 0,1 0 0,-1-1 0,1 1 0,0 0 0,-1 0 0,1 0 0,-1 1 0,1-1 0,0 0 0,-1 0 0,1 1 0,-1-1 0,1 1 0,0-1 0,0 1 0,-1-1 0,1 1 0,0 0 0,-2 1 0,-5 4 0,0 0 0,0 0 0,1 1 0,0 0 0,0 0 0,1 0 0,0 1 0,0 0 0,1 0 0,0 1 0,-6 12 0,2 0 0,1-1 0,1 1 0,1 0 0,-3 23 0,6-33 0,2 1 0,-1-1 0,1 1 0,1-1 0,0 1 0,1-1 0,4 22 0,-4-28 0,1 0 0,0 0 0,0 0 0,0 0 0,1 0 0,0 0 0,0-1 0,0 0 0,0 1 0,1-1 0,0 0 0,0 0 0,0-1 0,0 1 0,0-1 0,1 0 0,0 0 0,8 3 0,10 3 0,0-1 0,0-1 0,1-1 0,0-1 0,0-2 0,0 0 0,37-1 0,-27 0 0,105 2 0,228-22 0,134-63 0,-266 16 0,-166 43 0,-66 21 0,3-1 0,1 0 0,-1 0 0,1 1 0,0 0 0,11-1 0,-17 2 0,0 0 0,0 0 0,0 0 0,0 1 0,0-1 0,0 0 0,0 1 0,0-1 0,0 1 0,0-1 0,0 1 0,-1-1 0,1 1 0,0-1 0,0 1 0,0 0 0,-1-1 0,1 1 0,0 0 0,-1 0 0,1 0 0,-1-1 0,1 1 0,-1 0 0,1 0 0,-1 0 0,0 0 0,1 0 0,-1 0 0,0 0 0,0 0 0,0 0 0,0 0 0,0 0 0,0 0 0,0 0 0,0 0 0,0 0 0,0 0 0,0 0 0,-1 0 0,0 2 0,0 1 0,1 0 0,-1 0 0,1 1 0,0-1 0,0 0 0,0 0 0,1 1 0,-1-1 0,1 0 0,0 0 0,0 0 0,0 0 0,1 0 0,0 0 0,-1 0 0,1 0 0,1-1 0,-1 1 0,0-1 0,1 1 0,0-1 0,0 0 0,0 0 0,0 0 0,0 0 0,1-1 0,4 3 0,2 2 0,1-2 0,0 1 0,1-1 0,-1-1 0,1 0 0,0-1 0,15 3 0,87 4 0,-99-9 0,90 1 0,121-12 0,102-29 0,-48-10 0,-222 35 0,0-3 0,96-41 0,-147 54 0,20-6 0,-26 10 0,-1 0 0,1 0 0,-1 0 0,1 0 0,-1 0 0,1 0 0,-1 0 0,1 0 0,-1 0 0,1 0 0,-1 0 0,1 1 0,-1-1 0,1 0 0,-1 0 0,1 1 0,-1-1 0,1 0 0,-1 1 0,1-1 0,-1 0 0,0 1 0,1-1 0,-1 0 0,0 1 0,1-1 0,-1 1 0,0-1 0,0 1 0,0-1 0,1 1 0,-1-1 0,0 1 0,0-1 0,0 1 0,0-1 0,0 1 0,0-1 0,0 1 0,0-1 0,0 1 0,0-1 0,0 1 0,0-1 0,0 2 0,-1 20 0,0-13 0,0-1 0,1 0 0,0 0 0,1 1 0,0-1 0,0 0 0,0 0 0,1 0 0,1 0 0,-1 0 0,1 0 0,0 0 0,6 8 0,-3-7 0,1 0 0,0-1 0,1 0 0,-1 0 0,2-1 0,-1 0 0,1 0 0,0-1 0,0 0 0,1-1 0,-1 0 0,1 0 0,13 3 0,18 6 0,1-3 0,45 7 0,-78-17 0,145 23-48,178 4 0,162-18-463,-440-10 472,36 1 39,58 1 0,190-23 0,-315 18 0,-13 1 0,-1 1 0,1 0 0,-1 0 0,1 1 0,9 1 0,-18-1 16,1 1 0,-1-1 0,1 1 0,-1 0 0,0-1 0,0 1 0,1 0 0,-1 0 0,0 0 0,0 0 0,0 0 0,0 0 0,0 0-1,0 1 1,0-1 0,0 0 0,-1 1 0,1-1 0,0 0 0,-1 1 0,1-1 0,-1 1 0,1-1 0,-1 0 0,0 1 0,0-1 0,0 1 0,0 2 0,1-1-3,-1-1 0,0 1 0,1-1 0,0 1 0,-1-1 0,1 1 1,0-1-1,0 0 0,0 0 0,1 1 0,-1-1 0,0 0 0,3 2 0,0-1-13,0 0 0,0-1 0,0 0 0,1 0 0,-1 0 0,1 0 0,-1-1 0,1 1 0,-1-1 0,7 1 0,51 1 0,-51-2 0,14-2 0,-1 0 0,0-2 0,0-1 0,0 0 0,0-2 0,42-16 0,131-70 0,-100 42 0,-92 47 0,1 1 0,0-1 0,0 1 0,0 0 0,1 0 0,-1 0 0,0 1 0,1 0 0,-1 1 0,9-1 0,-12 2 0,0-1 0,0 1 0,0 0 0,0 0 0,0 0 0,0 1 0,0-1 0,-1 1 0,1-1 0,-1 1 0,1 0 0,-1 0 0,1 0 0,-1 0 0,0 1 0,0-1 0,0 0 0,0 1 0,-1 0 0,1-1 0,-1 1 0,2 4 0,10 21 0,13 25 0,-23-50 0,-1 0 0,1 1 0,0-1 0,0 0 0,0 0 0,0-1 0,1 1 0,-1 0 0,1-1 0,-1 0 0,1 0 0,5 2 0,2-1 0,1 0 0,0 0 0,0-1 0,0-1 0,0 0 0,0 0 0,0-1 0,20-3 0,249-41 0,7-24 0,-225 52 0,558-155 0,-549 150 0,-64 19 0,13-4 0,-1 0 0,1 2 0,32-3 0,-49 6 0,1 1 0,-1 0 0,1 0 0,-1 0 0,1 1 0,-1 0 0,1 0 0,-1 0 0,0 0 0,0 1 0,1-1 0,-1 1 0,0 0 0,0 1 0,-1-1 0,1 0 0,0 1 0,-1 0 0,0 0 0,1 0 0,-1 1 0,2 3 0,1 0 0,-1 2 0,1 0 0,1-1 0,0 0 0,7 7 0,-10-13 0,-1 1 0,0-1 0,1 0 0,-1 0 0,1 0 0,0 0 0,0-1 0,-1 1 0,1-1 0,0 0 0,0 0 0,0 0 0,9 0 0,0-2 14,1 0-1,0-1 0,-1 0 0,1-1 1,-1-1-1,0 0 0,0 0 1,21-12-1,7-5-756,46-33 1,-46 26-6084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3T13:12:42.029"/>
    </inkml:context>
    <inkml:brush xml:id="br0">
      <inkml:brushProperty name="width" value="0.2" units="cm"/>
      <inkml:brushProperty name="height" value="0.2" units="cm"/>
      <inkml:brushProperty name="color" value="#009BD2"/>
    </inkml:brush>
  </inkml:definitions>
  <inkml:trace contextRef="#ctx0" brushRef="#br0">2722 4253 24575,'-34'-1'0,"-1"-2"0,-58-12 0,32 3 0,54 11 0,-233-48 0,209 40 0,1-1 0,0-1 0,1-2 0,0-1 0,-47-32 0,8-5 0,-103-100 0,-46-78 0,151 158 0,-109-113 0,-156-176 0,313 339 0,1-1 0,0 0 0,2-1 0,0-1 0,2-1 0,1 0 0,1 0 0,1-1 0,1-1 0,-8-40 0,-71-642 0,55-3 0,29 347 0,4 362 0,0 0 0,0 0 0,0 1 0,0-1 0,1 0 0,-1 0 0,1 0 0,0 0 0,0 0 0,0 0 0,0 0 0,0 1 0,1-1 0,-1 1 0,1-1 0,2-3 0,-1 4 0,-1 1 0,0 0 0,1-1 0,-1 1 0,1 0 0,-1 0 0,1 0 0,0 1 0,-1-1 0,1 1 0,0-1 0,-1 1 0,1 0 0,0 0 0,0 0 0,-1 0 0,1 1 0,4 0 0,12 3 0,0 1 0,-1 0 0,1 2 0,-2 0 0,1 1 0,-1 1 0,22 14 0,109 88 0,-122-91 0,52 48 0,-2 4 0,-4 2 0,92 123 0,160 271 0,-265-378 0,339 578 0,-65-47 0,-276-509 0,81 229 0,-135-333 0,0 1 0,0-1 0,-1 1 0,0 0 0,-1-1 0,1 19 0,-2-25 0,0 1 0,-1 0 0,1-1 0,-1 1 0,0-1 0,0 1 0,0-1 0,0 0 0,0 1 0,-1-1 0,1 0 0,0 0 0,-1 0 0,0 0 0,0 0 0,1 0 0,-1 0 0,0 0 0,-1-1 0,1 1 0,0-1 0,0 0 0,-1 1 0,1-1 0,0 0 0,-1 0 0,-5 1 0,-4 1 0,0-1 0,-1 1 0,0-2 0,1 0 0,-1 0 0,0-1 0,0-1 0,1 0 0,-23-5 0,-1-4 0,0 0 0,-39-19 0,1-4 0,2-4 0,1-3 0,3-3 0,-119-97 0,-217-244 0,353 331 0,-71-97 0,103 122 0,1-1 0,1-1 0,2 0 0,0-1 0,-16-58 0,19 40 0,1-1 0,4 0 0,-3-57 0,10-151 0,4 161 0,3 1 0,5-1 0,4 2 0,4 0 0,38-107 0,-34 144 0,3 2 0,2 1 0,2 1 0,42-54 0,10-21 0,17-24 0,-60 95 0,-22 32 0,0 0 0,33-33 0,-43 51 0,1 0 0,0 1 0,0 0 0,1 0 0,0 1 0,0 0 0,1 1 0,0 0 0,0 1 0,15-5 0,-5 4 0,1 1 0,0 1 0,0 1 0,-1 1 0,1 1 0,0 0 0,0 2 0,24 5 0,-15 0 0,0 1 0,0 1 0,-1 2 0,56 29 0,-29-6 0,-2 1 0,-2 4 0,-1 1 0,82 84 0,-57-46 0,-5 3 0,-2 3 0,-5 4 0,63 109 0,358 764 0,-400-780 0,208 505 0,-284-661 0,-6-16 0,0 1 0,-1-1 0,0 0 0,-1 1 0,3 17 0,-5-27 0,0 1 0,0-1 0,0 0 0,0 0 0,0 1 0,0-1 0,0 0 0,0 0 0,0 1 0,0-1 0,0 0 0,0 0 0,0 1 0,0-1 0,0 0 0,-1 0 0,1 0 0,0 1 0,0-1 0,0 0 0,0 0 0,-1 0 0,1 1 0,0-1 0,0 0 0,0 0 0,-1 0 0,1 0 0,0 0 0,0 1 0,0-1 0,-1 0 0,1 0 0,0 0 0,0 0 0,-1 0 0,1 0 0,0 0 0,0 0 0,-1 0 0,1 0 0,0 0 0,0 0 0,-1 0 0,1 0 0,0 0 0,0 0 0,-1 0 0,1 0 0,0 0 0,0-1 0,-1 1 0,1 0 0,0 0 0,0 0 0,0 0 0,-1 0 0,1-1 0,0 1 0,0 0 0,-9-5 0,1-1 0,0 1 0,1-1 0,-1-1 0,1 1 0,0-2 0,-6-8 0,-19-18 0,-608-584-820,-57-56 343,682 659 439,-186-195-253,150 152 283,-72-109 0,114 152 94,1 1 0,1-1 0,0-1 1,1 0-1,-7-30 0,-6-82 1055,10 57-1157,-4-42 16,0-218 0,15 302 0,0 0 0,2 0 0,1 0 0,2 1 0,14-41 0,-14 52 0,0 0 0,1 0 0,1 1 0,0-1 0,1 2 0,1 0 0,1 0 0,0 1 0,23-21 0,-30 31 0,0 0 0,1 1 0,-1 0 0,1 0 0,0 0 0,0 0 0,0 1 0,0 0 0,1 1 0,-1-1 0,1 1 0,-1 0 0,0 1 0,1-1 0,9 2 0,8 1 0,-1 2 0,44 11 0,-57-12 0,40 11 0,0 3 0,-1 2 0,-1 3 0,-1 1 0,-1 2 0,-1 3 0,-1 1 0,-2 2 0,-1 2 0,-1 2 0,-2 1 0,-2 2 0,54 73 0,243 373 0,-108-153 0,35 37 0,-162-209 0,-38-56 0,-46-82 0,16 29 0,-28-47 0,0 1 0,-1 0 0,1 0 0,-1-1 0,0 1 0,0 0 0,0 0 0,-1 0 0,1 0 0,-1 0 0,0 5 0,-1-8 0,1 1 0,-1 0 0,1-1 0,-1 1 0,0 0 0,0-1 0,1 1 0,-1-1 0,0 1 0,0-1 0,-1 0 0,1 1 0,0-1 0,0 0 0,-1 0 0,1 0 0,-1 0 0,1 0 0,-1 0 0,1 0 0,-1 0 0,1-1 0,-1 1 0,0-1 0,-2 1 0,-49 6 0,46-6 0,-123 1 0,-144-16 0,225 9 0,-1-4 0,1-1 0,0-2 0,-87-35 0,60 14 0,2-3 0,-80-53 0,82 37 0,1-4 0,-105-107 0,102 92 0,-303-298 0,24-31 0,206 177 0,100 146 0,14 20 0,-24-65 0,14 31 0,38 80 0,-16-31 0,-28-78 0,45 106 0,0-1 0,1 1 0,1-1 0,0 1 0,1-1 0,0 1 0,1-1 0,1 0 0,4-27 0,-1 27 0,0 1 0,-1 0 0,0 0 0,-1 0 0,0-1 0,-1 1 0,-1 0 0,0-1 0,-4-23 0,2 34 0,0 0 0,1 1 0,-1-1 0,-1 1 0,1-1 0,0 1 0,-1 0 0,0 0 0,0 0 0,1 0 0,-2 1 0,1-1 0,0 1 0,0 0 0,-1 0 0,0 0 0,-7-3 0,-5-1 0,0 0 0,-33-6 0,-33-3 0,-1 3 0,-160-3 0,225 16 0,1 0 0,0 1 0,0 1 0,-1 1 0,2 1 0,-1 0 0,0 1 0,1 0 0,0 2 0,-17 10 0,9-2 0,0 1 0,1 2 0,1 0 0,1 1 0,-25 31 0,2 4 0,2 1 0,3 3 0,-59 118 0,61-94 0,2 2 0,-35 138 0,-12 163 0,18-76 0,25-121 0,-13 51 0,-40 197 0,86-385 0,2 0 0,2-1 0,2 1 0,3 0 0,2 0 0,19 81 0,-4-52 0,5-2 0,36 84 0,-48-134 0,1-1 0,2 0 0,0-1 0,2-1 0,1-1 0,1 0 0,1-2 0,41 36 0,-39-43 0,2-2 0,0-1 0,0-1 0,1-1 0,40 11 0,-36-12 0,34 8 0,0-2 0,2-3 0,85 6 0,-138-18 0,0 0 0,0-1 0,0 0 0,0-1 0,0 0 0,0-1 0,0 0 0,-1-2 0,1 1 0,-1-1 0,0-1 0,15-7 0,-19 7 0,0-1 0,0 0 0,-1 0 0,1 0 0,-1-1 0,-1 0 0,1-1 0,-1 1 0,-1-1 0,1 0 0,-2-1 0,1 1 0,-1-1 0,0 0 0,-1 0 0,0 0 0,3-15 0,4-28 0,-3 0 0,-2-1 0,-2 0 0,-3 1 0,-2-1 0,-12-75 0,-1 45 0,-4 1 0,-3 1 0,-42-102 0,53 156 0,5 9 0,-1 0 0,-1 1 0,-1-1 0,0 1 0,-20-26 0,26 41 0,0-1 0,0 1 0,0 0 0,-1 0 0,1 1 0,-1-1 0,1 1 0,-1 0 0,0-1 0,0 2 0,1-1 0,-1 0 0,0 1 0,0-1 0,0 1 0,0 0 0,0 1 0,1-1 0,-6 2 0,-3 0 0,1 0 0,-1 1 0,1 0 0,0 1 0,-17 8 0,-7 11 0,0 1 0,1 1 0,2 2 0,-47 50 0,-13 10 0,-142 134 0,189-172 0,2 1 0,-65 101 0,99-134 0,1-1 0,0 1 0,1 0 0,1 1 0,1-1 0,0 1 0,2 0 0,-4 36 0,6-7 0,1 0 0,9 60 0,-5-85 0,0 0 0,2 0 0,0 0 0,1 0 0,1-1 0,2 0 0,0-1 0,1 0 0,22 30 0,1-5 0,3-2 0,71 65 0,-67-72 0,2-2 0,89 53 0,103 38 0,-192-104 0,320 141 0,-303-141 0,0-2 0,1-4 0,1-2 0,81 7 0,-87-15 0,-1-3 0,1-2 0,0-2 0,65-12 0,-115 13 0,-1 0 0,0 0 0,0 0 0,0-1 0,0 0 0,0 0 0,0 0 0,-1-1 0,1 0 0,-1 1 0,1-2 0,-1 1 0,0 0 0,0-1 0,-1 0 0,1 0 0,-1 0 0,0 0 0,0-1 0,0 1 0,0-1 0,-1 1 0,0-1 0,0 0 0,0 0 0,-1 0 0,0 0 0,1-1 0,-2 1 0,1 0 0,-1 0 0,0-1 0,0 1 0,0 0 0,0-1 0,-1 1 0,0 0 0,-1 0 0,1 0 0,-1 0 0,0 0 0,0 0 0,-5-8 0,0 0 0,-1 1 0,-1 0 0,0 1 0,-1 0 0,0 0 0,-1 1 0,0 1 0,-24-17 0,-8-1 0,-56-26 0,79 43 0,3 1 0,-7-3 0,0 0 0,-51-15 0,70 25 0,-1 0 0,1 1 0,-1 0 0,0 0 0,1 0 0,-1 1 0,0 0 0,0 0 0,1 1 0,-1-1 0,0 1 0,1 0 0,-1 1 0,1-1 0,-1 1 0,1 0 0,0 1 0,0-1 0,0 1 0,-5 3 0,0 4 0,0-1 0,1 1 0,0 1 0,0 0 0,2 0 0,-1 0 0,1 1 0,1 0 0,0 1 0,1-1 0,0 1 0,1 0 0,0 1 0,1-1 0,1 0 0,0 1 0,0 16 0,2-15 0,0 1 0,1-1 0,0 1 0,1-1 0,1 1 0,1-1 0,0 0 0,1 0 0,0-1 0,1 1 0,1-1 0,0 0 0,1-1 0,1 0 0,11 14 0,3-3 0,1-2 0,1 0 0,1-1 0,1-1 0,0-2 0,2-1 0,37 17 0,229 82 0,-268-107 0,230 71-405,3-11-1,2-12 0,285 24 1,-485-73 399,103 8-10,-132-15 13,0-2 1,64-8-1,-86 7 70,0 0 1,0-1-1,-1 0 0,1 0 0,-1-1 1,16-9-1,-22 10-21,0 1 0,-1-1 0,1 1 0,-1-1 0,0 0 0,0-1 0,0 1 0,0 0 0,0-1 0,-1 1 0,1-1 0,-1 0 0,0 0 0,0 0 0,-1 0 0,1 0 0,-1-1 0,1-6 0,0-3 34,-2-1-1,0 1 1,-3-29 0,1 30-84,1 0 1,1 0-1,2-25 0,-1 33 5,0-1-1,0 1 0,1 0 0,0 0 0,0 0 1,0 0-1,1 0 0,0 0 0,-1 0 0,2 1 1,-1 0-1,1-1 0,4-3 0,54-42 0,-10 9 0,44-48 0,-3-5 0,155-206 0,-227 265 0,4-4 0,-25 38 0,1 0 0,0 1 0,0-1 0,0 0 0,0 1 0,0-1 0,1 0 0,-1 1 0,0 0 0,0-1 0,0 1 0,0-1 0,1 1 0,-1 0 0,0 0 0,0 0 0,0 0 0,1 0 0,-1 0 0,0 0 0,0 0 0,1 0 0,-1 1 0,0-1 0,0 0 0,0 1 0,0-1 0,0 1 0,2 0 0,34 23 0,-29-17 0,21 14 0,2-1 0,0-1 0,1-2 0,1-1 0,43 14 0,-61-25 0,0 0 0,0-2 0,1 1 0,0-2 0,0 0 0,-1-1 0,1-1 0,0 0 0,0-1 0,0-1 0,0 0 0,-1-1 0,1-1 0,23-9 0,-11-1 0,0-1 0,-2-1 0,0-1 0,-1-1 0,0-2 0,28-30 0,121-145 0,-167 186 0,23-28 0,-2-1 0,39-68 0,-65 101 0,16-25 0,-17 30 0,-1-1 0,0 1 0,0 0 0,0-1 0,0 1 0,1-1 0,-1 1 0,0 0 0,0-1 0,1 1 0,-1 0 0,0-1 0,1 1 0,-1 0 0,0-1 0,1 1 0,-1 0 0,1 0 0,-1-1 0,0 1 0,1 0 0,-1 0 0,1 0 0,-1 0 0,1 0 0,-1-1 0,1 1 0,-1 0 0,0 0 0,1 0 0,-1 0 0,1 0 0,-1 1 0,1-1 0,-1 0 0,1 0 0,-1 0 0,0 0 0,1 0 0,-1 1 0,1-1 0,-1 0 0,0 0 0,1 1 0,-1-1 0,1 0 0,-1 0 0,0 1 0,1-1 0,-1 0 0,0 1 0,0-1 0,1 1 0,-1-1 0,0 1 0,7 16 0,-1-1 0,-1 1 0,4 21 0,-7-22 0,2-1 0,0 0 0,1 0 0,0 0 0,12 21 0,-14-32 0,-1 0 0,1-1 0,0 1 0,0-1 0,0 0 0,0 0 0,1 0 0,-1 0 0,1 0 0,0-1 0,0 0 0,-1 0 0,2 0 0,-1 0 0,0-1 0,0 1 0,0-1 0,1 0 0,-1 0 0,1-1 0,-1 1 0,1-1 0,-1 0 0,6-1 0,10-1 0,0-2 0,0 0 0,0-1 0,-1-1 0,33-15 0,-3 2 0,89-25-1365,-84 30-5461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858828-3CB0-6401-6A37-00B85EE8A7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66F9DB8-99B6-5B5A-F15D-4821DE63DF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636BED-92C2-0CB7-2A41-7681C7F38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9CCD-21C2-4DE1-B38D-3A151D2B5EDF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A8BB21-BF3A-DB4E-DC7D-EC68D5DEE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54FF3A-DE6F-96B8-A8CE-853717D42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8D65-31C2-4E98-919B-E801A007C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87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8CE96B-E212-12E4-AC25-286E6A28A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9863A12-5C23-378C-D65C-2A80D214C7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541A24-8710-BAF6-19D3-F56A5F8BE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9CCD-21C2-4DE1-B38D-3A151D2B5EDF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288F1D-00AF-0704-4B76-869FC9C23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3282B8-62D3-BF00-004D-02456F674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8D65-31C2-4E98-919B-E801A007C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251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A720292-1891-2771-D5AF-72DD88DD9B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419942D-D442-BD56-693C-EDC94FCDE3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0AF111-F729-A5DD-9915-DF65D800A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9CCD-21C2-4DE1-B38D-3A151D2B5EDF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83DE56-C7D3-BCB5-9F22-9C4EA17D4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38FA64-B0E5-CB2A-937D-BFA96B88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8D65-31C2-4E98-919B-E801A007C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706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D76019-B446-EB70-1DDD-BD294ED65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CDA154-9989-8A8D-6FEC-99DA201BD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F00BEA-B458-4FFE-05C3-9496159B6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9CCD-21C2-4DE1-B38D-3A151D2B5EDF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5E5346-31D4-8B21-FF75-6F44D8900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FD7757-EB59-FEAC-28D4-C61F3841B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8D65-31C2-4E98-919B-E801A007C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389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09AA79-DE78-795E-D3E2-0780E11A7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EA9CDE-0FC2-6624-2034-486075088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48238A-7127-C6AA-20F9-74D8F1386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9CCD-21C2-4DE1-B38D-3A151D2B5EDF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BB3F53-FE49-47F6-2B02-48CE73092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FE2B3B-67BD-D9C5-DD0C-15A3A2E5F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8D65-31C2-4E98-919B-E801A007C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764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585007-B5A5-CFB7-CD2F-DA833D5C2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B5733C-08FD-06B5-2EF6-4F8C62D0C9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26D87AA-D436-A9E9-7DC9-71F3CBA793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3939B4-C8A4-CA6F-D0A1-E398CE134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9CCD-21C2-4DE1-B38D-3A151D2B5EDF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76F9A2-D5C5-1C81-EEED-4FF5D66B6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51993C-C491-68E3-0B67-23FF2322D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8D65-31C2-4E98-919B-E801A007C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313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E64E10-10FB-6DFE-8E34-CA8CFE1DC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F8629F-92D7-659A-352B-A39BDD8804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F62D2F5-3952-6314-5465-90EFA321EC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B599635-ED76-14F2-E922-1FA2CAF81A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1C683E-E108-A7FA-DD93-204B800C50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2655E6E-60C2-E897-66CC-3920CF4CA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9CCD-21C2-4DE1-B38D-3A151D2B5EDF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13F46CF-C79C-BB99-F417-CDD581562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60BA407-A272-F4A5-52A9-3346A6736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8D65-31C2-4E98-919B-E801A007C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662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D3D48F-5C03-6EBE-C89A-FCA632EFE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1167D4A-203D-5FC2-3D1C-73248C079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9CCD-21C2-4DE1-B38D-3A151D2B5EDF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8488A89-0F90-C2FA-6CC1-27AFB829D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43AAC2B-8D29-3843-0CD8-82B072799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8D65-31C2-4E98-919B-E801A007C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638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B7E0FE8-8A74-F78A-7CAD-C93FAC8B8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9CCD-21C2-4DE1-B38D-3A151D2B5EDF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3DD4B9F-06E5-76FA-F79E-FFE773D86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E3788E3-55C9-43C6-8034-50607D366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8D65-31C2-4E98-919B-E801A007C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019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107FE3-DAEF-908F-2F9C-4D102ADEE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EA550B-E206-7F95-272E-297E9DD7E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59CA58-F659-3B55-EDB1-A971AFEFA7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B8B88E-5D15-1DAE-8DCE-2D2F27C85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9CCD-21C2-4DE1-B38D-3A151D2B5EDF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FE5B05-5521-47B9-C60B-6849FDF9F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3E5304-7BB7-6F59-C1B7-10AA422B6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8D65-31C2-4E98-919B-E801A007C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227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D61B7B-778A-822A-EA73-3985B6A24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9115F14-766B-0F9B-B0A8-9EA214734A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4161D61-A522-C1D3-8FBA-A57FA2B058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077C81-FE08-BE6C-EC6B-7B67D13C8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9CCD-21C2-4DE1-B38D-3A151D2B5EDF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B5880E-6BFD-DE42-0D33-C5852465C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56307A-1BF3-013C-3B70-91D7A4C62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8D65-31C2-4E98-919B-E801A007C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897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ECE201-E85C-425C-EA4E-73134E823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E6BD64-326F-DAF5-AA17-CC24DC24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018579-8824-21E2-363A-085F4D6A32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F9CCD-21C2-4DE1-B38D-3A151D2B5EDF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FFB5FD-0842-26AE-FE9E-A73EAB5D42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221085-A51A-6605-25E2-7CC3DFF622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D8D65-31C2-4E98-919B-E801A007C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3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26" Type="http://schemas.openxmlformats.org/officeDocument/2006/relationships/image" Target="../media/image21.png"/><Relationship Id="rId3" Type="http://schemas.openxmlformats.org/officeDocument/2006/relationships/image" Target="../media/image2.png"/><Relationship Id="rId21" Type="http://schemas.openxmlformats.org/officeDocument/2006/relationships/image" Target="../media/image14.png"/><Relationship Id="rId7" Type="http://schemas.openxmlformats.org/officeDocument/2006/relationships/image" Target="../media/image6.png"/><Relationship Id="rId12" Type="http://schemas.openxmlformats.org/officeDocument/2006/relationships/image" Target="../media/image10.JPG"/><Relationship Id="rId25" Type="http://schemas.openxmlformats.org/officeDocument/2006/relationships/image" Target="../media/image20.png"/><Relationship Id="rId2" Type="http://schemas.openxmlformats.org/officeDocument/2006/relationships/image" Target="../media/image1.png"/><Relationship Id="rId16" Type="http://schemas.openxmlformats.org/officeDocument/2006/relationships/customXml" Target="../ink/ink1.xml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24" Type="http://schemas.openxmlformats.org/officeDocument/2006/relationships/image" Target="../media/image1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18.png"/><Relationship Id="rId28" Type="http://schemas.openxmlformats.org/officeDocument/2006/relationships/image" Target="../media/image23.png"/><Relationship Id="rId10" Type="http://schemas.openxmlformats.org/officeDocument/2006/relationships/image" Target="../media/image8.png"/><Relationship Id="rId19" Type="http://schemas.openxmlformats.org/officeDocument/2006/relationships/customXml" Target="../ink/ink2.xml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17.png"/><Relationship Id="rId27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3DAA1D0-DA8C-A0E2-FE06-78DCE672DA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685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0DA795D-52DF-939D-CE5D-CDDC6C030F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334" y="3548910"/>
            <a:ext cx="3107267" cy="310726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6AC1A1E-C0C5-65DF-2BDF-16D0B8EA9E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328"/>
            <a:ext cx="1086048" cy="939812"/>
          </a:xfrm>
          <a:prstGeom prst="rect">
            <a:avLst/>
          </a:prstGeom>
        </p:spPr>
      </p:pic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FCCFFCB0-E7C0-DC1C-B755-051819C0A1A3}"/>
              </a:ext>
            </a:extLst>
          </p:cNvPr>
          <p:cNvSpPr/>
          <p:nvPr/>
        </p:nvSpPr>
        <p:spPr>
          <a:xfrm>
            <a:off x="3158253" y="1390020"/>
            <a:ext cx="7899497" cy="5003814"/>
          </a:xfrm>
          <a:prstGeom prst="roundRect">
            <a:avLst/>
          </a:prstGeom>
          <a:solidFill>
            <a:schemeClr val="lt1">
              <a:alpha val="73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F72F4549-4D29-85ED-EFA9-A6E1E9A6659E}"/>
              </a:ext>
            </a:extLst>
          </p:cNvPr>
          <p:cNvGrpSpPr/>
          <p:nvPr/>
        </p:nvGrpSpPr>
        <p:grpSpPr>
          <a:xfrm>
            <a:off x="4064097" y="1607127"/>
            <a:ext cx="6927176" cy="4580666"/>
            <a:chOff x="4064097" y="1607127"/>
            <a:chExt cx="6927176" cy="4580666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188CE4D4-9BF2-3283-85AD-C0F57680E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8880" y="2471494"/>
              <a:ext cx="3081235" cy="3716299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9B0C09CD-D218-0702-6CF1-48037859BB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1530" y="4219353"/>
              <a:ext cx="1388940" cy="1388940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CBA890B9-0500-CA8D-7199-A0F73691E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881939" y="3889551"/>
              <a:ext cx="1554530" cy="1554530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18852C9-A2CF-8BF4-BB15-43A6422087C2}"/>
                </a:ext>
              </a:extLst>
            </p:cNvPr>
            <p:cNvSpPr txBox="1"/>
            <p:nvPr/>
          </p:nvSpPr>
          <p:spPr>
            <a:xfrm>
              <a:off x="4064097" y="1607127"/>
              <a:ext cx="6927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0" i="0" dirty="0">
                  <a:solidFill>
                    <a:srgbClr val="000000"/>
                  </a:solidFill>
                  <a:effectLst/>
                  <a:highlight>
                    <a:srgbClr val="EDF9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Лола купила </a:t>
              </a:r>
              <a:r>
                <a:rPr lang="ru-RU" sz="2400" b="0" i="0" dirty="0" err="1">
                  <a:solidFill>
                    <a:srgbClr val="000000"/>
                  </a:solidFill>
                  <a:effectLst/>
                  <a:highlight>
                    <a:srgbClr val="EDF9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блакитні</a:t>
              </a:r>
              <a:r>
                <a:rPr lang="ru-RU" sz="2400" b="0" i="0" dirty="0">
                  <a:solidFill>
                    <a:srgbClr val="000000"/>
                  </a:solidFill>
                  <a:effectLst/>
                  <a:highlight>
                    <a:srgbClr val="EDF9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 та </a:t>
              </a:r>
              <a:r>
                <a:rPr lang="ru-RU" sz="2400" b="0" i="0" dirty="0" err="1">
                  <a:solidFill>
                    <a:srgbClr val="000000"/>
                  </a:solidFill>
                  <a:effectLst/>
                  <a:highlight>
                    <a:srgbClr val="EDF9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білі</a:t>
              </a:r>
              <a:r>
                <a:rPr lang="ru-RU" sz="2400" b="0" i="0" dirty="0">
                  <a:solidFill>
                    <a:srgbClr val="000000"/>
                  </a:solidFill>
                  <a:effectLst/>
                  <a:highlight>
                    <a:srgbClr val="EDF9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 нитки.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C6E98B66-7DD4-8DF6-5103-F4A1F8931263}"/>
              </a:ext>
            </a:extLst>
          </p:cNvPr>
          <p:cNvGrpSpPr/>
          <p:nvPr/>
        </p:nvGrpSpPr>
        <p:grpSpPr>
          <a:xfrm>
            <a:off x="4426433" y="1601588"/>
            <a:ext cx="5998043" cy="4816145"/>
            <a:chOff x="4502016" y="1650222"/>
            <a:chExt cx="5998043" cy="4816145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27EFCF58-BABE-98AA-72EA-348059545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8582" y="3034667"/>
              <a:ext cx="4575600" cy="3431700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A42D7EAB-26E3-C0A1-E9DE-B3A923BCE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102268" y="2631965"/>
              <a:ext cx="1390008" cy="1390008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9C5E4CAB-FFDA-7B16-92EB-045D84F5D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240294" y="2772960"/>
              <a:ext cx="1554615" cy="1554615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841BCEA-E27D-7E68-14C9-21226FF20077}"/>
                </a:ext>
              </a:extLst>
            </p:cNvPr>
            <p:cNvSpPr txBox="1"/>
            <p:nvPr/>
          </p:nvSpPr>
          <p:spPr>
            <a:xfrm>
              <a:off x="4502016" y="1650222"/>
              <a:ext cx="59980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solidFill>
                    <a:srgbClr val="000000"/>
                  </a:solidFill>
                  <a:highlight>
                    <a:srgbClr val="EDF9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Клубки Лола </a:t>
              </a:r>
              <a:r>
                <a:rPr lang="ru-RU" sz="2400" dirty="0" err="1">
                  <a:solidFill>
                    <a:srgbClr val="000000"/>
                  </a:solidFill>
                  <a:highlight>
                    <a:srgbClr val="EDF9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поклала</a:t>
              </a:r>
              <a:r>
                <a:rPr lang="ru-RU" sz="2400" dirty="0">
                  <a:solidFill>
                    <a:srgbClr val="000000"/>
                  </a:solidFill>
                  <a:highlight>
                    <a:srgbClr val="EDF9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 на </a:t>
              </a:r>
              <a:r>
                <a:rPr lang="ru-RU" sz="2400" dirty="0" err="1">
                  <a:solidFill>
                    <a:srgbClr val="000000"/>
                  </a:solidFill>
                  <a:highlight>
                    <a:srgbClr val="EDF9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стіл</a:t>
              </a:r>
              <a:r>
                <a:rPr lang="ru-RU" sz="2400" dirty="0">
                  <a:solidFill>
                    <a:srgbClr val="000000"/>
                  </a:solidFill>
                  <a:highlight>
                    <a:srgbClr val="EDF9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1E0C593E-A0BE-C08B-10E0-F354D0BAB8C7}"/>
              </a:ext>
            </a:extLst>
          </p:cNvPr>
          <p:cNvGrpSpPr/>
          <p:nvPr/>
        </p:nvGrpSpPr>
        <p:grpSpPr>
          <a:xfrm>
            <a:off x="4544554" y="1575176"/>
            <a:ext cx="5761799" cy="4886142"/>
            <a:chOff x="4575510" y="1611368"/>
            <a:chExt cx="5761799" cy="4886142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58C5090-F916-FB0E-D15D-8028ACA8E4E9}"/>
                </a:ext>
              </a:extLst>
            </p:cNvPr>
            <p:cNvSpPr txBox="1"/>
            <p:nvPr/>
          </p:nvSpPr>
          <p:spPr>
            <a:xfrm>
              <a:off x="4575510" y="1611368"/>
              <a:ext cx="57617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0" i="0" dirty="0">
                  <a:solidFill>
                    <a:srgbClr val="000000"/>
                  </a:solidFill>
                  <a:effectLst/>
                  <a:highlight>
                    <a:srgbClr val="EDF9FF"/>
                  </a:highlight>
                  <a:latin typeface="Georgia" panose="02040502050405020303" pitchFamily="18" charset="0"/>
                </a:rPr>
                <a:t> </a:t>
              </a:r>
              <a:r>
                <a:rPr lang="ru-RU" sz="2400" b="0" i="0" dirty="0" err="1">
                  <a:solidFill>
                    <a:srgbClr val="000000"/>
                  </a:solidFill>
                  <a:effectLst/>
                  <a:highlight>
                    <a:srgbClr val="EDF9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Блакитний</a:t>
              </a:r>
              <a:r>
                <a:rPr lang="ru-RU" sz="2400" b="0" i="0" dirty="0">
                  <a:solidFill>
                    <a:srgbClr val="000000"/>
                  </a:solidFill>
                  <a:effectLst/>
                  <a:highlight>
                    <a:srgbClr val="EDF9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 клубок упав на </a:t>
              </a:r>
              <a:r>
                <a:rPr lang="ru-RU" sz="2400" b="0" i="0" dirty="0" err="1">
                  <a:solidFill>
                    <a:srgbClr val="000000"/>
                  </a:solidFill>
                  <a:effectLst/>
                  <a:highlight>
                    <a:srgbClr val="EDF9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підлогу</a:t>
              </a:r>
              <a:r>
                <a:rPr lang="ru-RU" sz="2400" b="0" i="0" dirty="0">
                  <a:solidFill>
                    <a:srgbClr val="000000"/>
                  </a:solidFill>
                  <a:effectLst/>
                  <a:highlight>
                    <a:srgbClr val="EDF9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C68CC1A2-EBF1-90D9-5129-41B28EFE55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69" t="77331" r="27073"/>
            <a:stretch/>
          </p:blipFill>
          <p:spPr>
            <a:xfrm>
              <a:off x="4919048" y="4609951"/>
              <a:ext cx="4783501" cy="1554616"/>
            </a:xfrm>
            <a:prstGeom prst="rect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D3802F5D-FCA0-6503-F077-0D9C70781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62199" y="3312111"/>
              <a:ext cx="3185399" cy="3185399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B7B23E81-8591-F349-7CAF-530FEF5515BE}"/>
              </a:ext>
            </a:extLst>
          </p:cNvPr>
          <p:cNvGrpSpPr/>
          <p:nvPr/>
        </p:nvGrpSpPr>
        <p:grpSpPr>
          <a:xfrm>
            <a:off x="4302962" y="1557288"/>
            <a:ext cx="5938982" cy="5029741"/>
            <a:chOff x="316398" y="1509792"/>
            <a:chExt cx="5938982" cy="5029741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654123A-D068-6719-0AB0-F0F9D90DFE95}"/>
                </a:ext>
              </a:extLst>
            </p:cNvPr>
            <p:cNvSpPr txBox="1"/>
            <p:nvPr/>
          </p:nvSpPr>
          <p:spPr>
            <a:xfrm>
              <a:off x="316398" y="1509792"/>
              <a:ext cx="59389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0" i="0" dirty="0" err="1">
                  <a:solidFill>
                    <a:srgbClr val="000000"/>
                  </a:solidFill>
                  <a:effectLst/>
                  <a:highlight>
                    <a:srgbClr val="EDF9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Кішечка</a:t>
              </a:r>
              <a:r>
                <a:rPr lang="ru-RU" sz="2400" b="0" i="0" dirty="0">
                  <a:solidFill>
                    <a:srgbClr val="000000"/>
                  </a:solidFill>
                  <a:effectLst/>
                  <a:highlight>
                    <a:srgbClr val="EDF9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b="0" i="0" dirty="0" err="1">
                  <a:solidFill>
                    <a:srgbClr val="000000"/>
                  </a:solidFill>
                  <a:effectLst/>
                  <a:highlight>
                    <a:srgbClr val="EDF9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підбігла</a:t>
              </a:r>
              <a:r>
                <a:rPr lang="ru-RU" sz="2400" b="0" i="0" dirty="0">
                  <a:solidFill>
                    <a:srgbClr val="000000"/>
                  </a:solidFill>
                  <a:effectLst/>
                  <a:highlight>
                    <a:srgbClr val="EDF9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 до клубка і почала </a:t>
              </a:r>
              <a:r>
                <a:rPr lang="ru-RU" sz="2400" b="0" i="0" dirty="0" err="1">
                  <a:solidFill>
                    <a:srgbClr val="000000"/>
                  </a:solidFill>
                  <a:effectLst/>
                  <a:highlight>
                    <a:srgbClr val="EDF9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його</a:t>
              </a:r>
              <a:r>
                <a:rPr lang="ru-RU" sz="2400" b="0" i="0" dirty="0">
                  <a:solidFill>
                    <a:srgbClr val="000000"/>
                  </a:solidFill>
                  <a:effectLst/>
                  <a:highlight>
                    <a:srgbClr val="EDF9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b="0" i="0" dirty="0" err="1">
                  <a:solidFill>
                    <a:srgbClr val="000000"/>
                  </a:solidFill>
                  <a:effectLst/>
                  <a:highlight>
                    <a:srgbClr val="EDF9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катати</a:t>
              </a:r>
              <a:r>
                <a:rPr lang="ru-RU" sz="2400" b="0" i="0" dirty="0">
                  <a:solidFill>
                    <a:srgbClr val="000000"/>
                  </a:solidFill>
                  <a:effectLst/>
                  <a:highlight>
                    <a:srgbClr val="EDF9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 лапками.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C5E788D5-01A7-0D91-83DE-6E69E2A4C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8028" y="2676551"/>
              <a:ext cx="3647352" cy="3647352"/>
            </a:xfrm>
            <a:prstGeom prst="rect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BDD6C98F-8289-8F52-9840-3629136C3D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647554" y="4069203"/>
              <a:ext cx="2465607" cy="2470330"/>
            </a:xfrm>
            <a:prstGeom prst="rect">
              <a:avLst/>
            </a:prstGeom>
          </p:spPr>
        </p:pic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D9C83CA9-B7EF-C433-46F1-4BF01071D874}"/>
              </a:ext>
            </a:extLst>
          </p:cNvPr>
          <p:cNvGrpSpPr/>
          <p:nvPr/>
        </p:nvGrpSpPr>
        <p:grpSpPr>
          <a:xfrm>
            <a:off x="3774831" y="1510924"/>
            <a:ext cx="7524038" cy="4925764"/>
            <a:chOff x="4421379" y="1661265"/>
            <a:chExt cx="7524038" cy="4925764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5C2E7D3-4788-5639-2FC6-87B73D412E1D}"/>
                </a:ext>
              </a:extLst>
            </p:cNvPr>
            <p:cNvSpPr txBox="1"/>
            <p:nvPr/>
          </p:nvSpPr>
          <p:spPr>
            <a:xfrm>
              <a:off x="4421379" y="1661265"/>
              <a:ext cx="70100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0" i="0" dirty="0">
                  <a:solidFill>
                    <a:srgbClr val="000000"/>
                  </a:solidFill>
                  <a:effectLst/>
                  <a:highlight>
                    <a:srgbClr val="EDF9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Катала клубок, катала, </a:t>
              </a:r>
              <a:r>
                <a:rPr lang="ru-RU" sz="2400" b="0" i="0" dirty="0" err="1">
                  <a:solidFill>
                    <a:srgbClr val="000000"/>
                  </a:solidFill>
                  <a:effectLst/>
                  <a:highlight>
                    <a:srgbClr val="EDF9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заплуталася</a:t>
              </a:r>
              <a:r>
                <a:rPr lang="ru-RU" sz="2400" b="0" i="0" dirty="0">
                  <a:solidFill>
                    <a:srgbClr val="000000"/>
                  </a:solidFill>
                  <a:effectLst/>
                  <a:highlight>
                    <a:srgbClr val="EDF9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 і </a:t>
              </a:r>
              <a:r>
                <a:rPr lang="ru-RU" sz="2400" b="0" i="0" dirty="0" err="1">
                  <a:solidFill>
                    <a:srgbClr val="000000"/>
                  </a:solidFill>
                  <a:effectLst/>
                  <a:highlight>
                    <a:srgbClr val="EDF9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жалібно</a:t>
              </a:r>
              <a:r>
                <a:rPr lang="ru-RU" sz="2400" b="0" i="0" dirty="0">
                  <a:solidFill>
                    <a:srgbClr val="000000"/>
                  </a:solidFill>
                  <a:effectLst/>
                  <a:highlight>
                    <a:srgbClr val="EDF9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b="0" i="0" dirty="0" err="1">
                  <a:solidFill>
                    <a:srgbClr val="000000"/>
                  </a:solidFill>
                  <a:effectLst/>
                  <a:highlight>
                    <a:srgbClr val="EDF9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занявкала</a:t>
              </a:r>
              <a:r>
                <a:rPr lang="ru-RU" sz="2400" b="0" i="0" dirty="0">
                  <a:solidFill>
                    <a:srgbClr val="000000"/>
                  </a:solidFill>
                  <a:effectLst/>
                  <a:highlight>
                    <a:srgbClr val="EDF9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251D0306-CF8E-F118-0F5F-8DB605E5A4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8540" y="2737075"/>
              <a:ext cx="3559072" cy="3559072"/>
            </a:xfrm>
            <a:prstGeom prst="rect">
              <a:avLst/>
            </a:prstGeom>
          </p:spPr>
        </p:pic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F5DA474F-EB43-8A95-CE4D-7860B78CE4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2514" y="4467455"/>
              <a:ext cx="2119574" cy="2119574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60" name="Рукописный ввод 59">
                  <a:extLst>
                    <a:ext uri="{FF2B5EF4-FFF2-40B4-BE49-F238E27FC236}">
                      <a16:creationId xmlns:a16="http://schemas.microsoft.com/office/drawing/2014/main" id="{B27E4DEC-BFC3-800B-3E1C-91F2824FC2F7}"/>
                    </a:ext>
                  </a:extLst>
                </p14:cNvPr>
                <p14:cNvContentPartPr/>
                <p14:nvPr/>
              </p14:nvContentPartPr>
              <p14:xfrm>
                <a:off x="6981737" y="4652077"/>
                <a:ext cx="4963680" cy="1524960"/>
              </p14:xfrm>
            </p:contentPart>
          </mc:Choice>
          <mc:Fallback xmlns="">
            <p:pic>
              <p:nvPicPr>
                <p:cNvPr id="60" name="Рукописный ввод 59">
                  <a:extLst>
                    <a:ext uri="{FF2B5EF4-FFF2-40B4-BE49-F238E27FC236}">
                      <a16:creationId xmlns:a16="http://schemas.microsoft.com/office/drawing/2014/main" id="{B27E4DEC-BFC3-800B-3E1C-91F2824FC2F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945737" y="4616085"/>
                  <a:ext cx="5035320" cy="15965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61" name="Рукописный ввод 60">
                  <a:extLst>
                    <a:ext uri="{FF2B5EF4-FFF2-40B4-BE49-F238E27FC236}">
                      <a16:creationId xmlns:a16="http://schemas.microsoft.com/office/drawing/2014/main" id="{796E6BBD-6D51-C596-BEF8-BD60C9D555D5}"/>
                    </a:ext>
                  </a:extLst>
                </p14:cNvPr>
                <p14:cNvContentPartPr/>
                <p14:nvPr/>
              </p14:nvContentPartPr>
              <p14:xfrm>
                <a:off x="6761417" y="4581517"/>
                <a:ext cx="2226600" cy="1896840"/>
              </p14:xfrm>
            </p:contentPart>
          </mc:Choice>
          <mc:Fallback xmlns="">
            <p:pic>
              <p:nvPicPr>
                <p:cNvPr id="61" name="Рукописный ввод 60">
                  <a:extLst>
                    <a:ext uri="{FF2B5EF4-FFF2-40B4-BE49-F238E27FC236}">
                      <a16:creationId xmlns:a16="http://schemas.microsoft.com/office/drawing/2014/main" id="{796E6BBD-6D51-C596-BEF8-BD60C9D555D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725417" y="4545517"/>
                  <a:ext cx="2298240" cy="196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126923FD-25C2-8D6F-F511-E15A27E6A2C5}"/>
              </a:ext>
            </a:extLst>
          </p:cNvPr>
          <p:cNvGrpSpPr/>
          <p:nvPr/>
        </p:nvGrpSpPr>
        <p:grpSpPr>
          <a:xfrm>
            <a:off x="3867274" y="1503485"/>
            <a:ext cx="6807103" cy="4514571"/>
            <a:chOff x="4229108" y="1624725"/>
            <a:chExt cx="6807103" cy="451457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F1CDF9E-F780-FDB3-10F8-9435AE945CC0}"/>
                </a:ext>
              </a:extLst>
            </p:cNvPr>
            <p:cNvSpPr txBox="1"/>
            <p:nvPr/>
          </p:nvSpPr>
          <p:spPr>
            <a:xfrm>
              <a:off x="4229108" y="1624725"/>
              <a:ext cx="68071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0" i="0" dirty="0">
                  <a:solidFill>
                    <a:srgbClr val="000000"/>
                  </a:solidFill>
                  <a:effectLst/>
                  <a:highlight>
                    <a:srgbClr val="EDF9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До </a:t>
              </a:r>
              <a:r>
                <a:rPr lang="ru-RU" sz="2400" b="0" i="0" dirty="0" err="1">
                  <a:solidFill>
                    <a:srgbClr val="000000"/>
                  </a:solidFill>
                  <a:effectLst/>
                  <a:highlight>
                    <a:srgbClr val="EDF9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кімнати</a:t>
              </a:r>
              <a:r>
                <a:rPr lang="ru-RU" sz="2400" b="0" i="0" dirty="0">
                  <a:solidFill>
                    <a:srgbClr val="000000"/>
                  </a:solidFill>
                  <a:effectLst/>
                  <a:highlight>
                    <a:srgbClr val="EDF9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b="0" i="0" dirty="0" err="1">
                  <a:solidFill>
                    <a:srgbClr val="000000"/>
                  </a:solidFill>
                  <a:effectLst/>
                  <a:highlight>
                    <a:srgbClr val="EDF9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зайшла</a:t>
              </a:r>
              <a:r>
                <a:rPr lang="ru-RU" sz="2400" b="0" i="0" dirty="0">
                  <a:solidFill>
                    <a:srgbClr val="000000"/>
                  </a:solidFill>
                  <a:effectLst/>
                  <a:highlight>
                    <a:srgbClr val="EDF9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 Лола.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ABE7210D-406F-D98A-BA44-6904015673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9134" y="2495979"/>
              <a:ext cx="3020725" cy="3643317"/>
            </a:xfrm>
            <a:prstGeom prst="rect">
              <a:avLst/>
            </a:prstGeom>
          </p:spPr>
        </p:pic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EBEFA2A7-B5DB-FF2C-6A51-51BC5CD8CAC6}"/>
              </a:ext>
            </a:extLst>
          </p:cNvPr>
          <p:cNvGrpSpPr/>
          <p:nvPr/>
        </p:nvGrpSpPr>
        <p:grpSpPr>
          <a:xfrm>
            <a:off x="3587708" y="1483386"/>
            <a:ext cx="7158474" cy="4565463"/>
            <a:chOff x="3631083" y="1495933"/>
            <a:chExt cx="7158474" cy="456546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47C32C5-F369-5972-714C-05085B546558}"/>
                </a:ext>
              </a:extLst>
            </p:cNvPr>
            <p:cNvSpPr txBox="1"/>
            <p:nvPr/>
          </p:nvSpPr>
          <p:spPr>
            <a:xfrm>
              <a:off x="3631083" y="1495933"/>
              <a:ext cx="71584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0" i="0" dirty="0">
                  <a:solidFill>
                    <a:srgbClr val="000000"/>
                  </a:solidFill>
                  <a:effectLst/>
                  <a:highlight>
                    <a:srgbClr val="EDF9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Вона </a:t>
              </a:r>
              <a:r>
                <a:rPr lang="ru-RU" sz="2400" b="0" i="0" dirty="0" err="1">
                  <a:solidFill>
                    <a:srgbClr val="000000"/>
                  </a:solidFill>
                  <a:effectLst/>
                  <a:highlight>
                    <a:srgbClr val="EDF9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вигукнула</a:t>
              </a:r>
              <a:r>
                <a:rPr lang="ru-RU" sz="2400" b="0" i="0" dirty="0">
                  <a:solidFill>
                    <a:srgbClr val="000000"/>
                  </a:solidFill>
                  <a:effectLst/>
                  <a:highlight>
                    <a:srgbClr val="EDF9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: «</a:t>
              </a:r>
              <a:r>
                <a:rPr lang="ru-RU" sz="2400" b="0" i="0" dirty="0" err="1">
                  <a:solidFill>
                    <a:srgbClr val="000000"/>
                  </a:solidFill>
                  <a:effectLst/>
                  <a:highlight>
                    <a:srgbClr val="EDF9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Блакитний</a:t>
              </a:r>
              <a:r>
                <a:rPr lang="ru-RU" sz="2400" b="0" i="0" dirty="0">
                  <a:solidFill>
                    <a:srgbClr val="000000"/>
                  </a:solidFill>
                  <a:effectLst/>
                  <a:highlight>
                    <a:srgbClr val="EDF9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 клубок </a:t>
              </a:r>
              <a:r>
                <a:rPr lang="ru-RU" sz="2400" b="0" i="0" dirty="0" err="1">
                  <a:solidFill>
                    <a:srgbClr val="000000"/>
                  </a:solidFill>
                  <a:effectLst/>
                  <a:highlight>
                    <a:srgbClr val="EDF9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занявкав</a:t>
              </a:r>
              <a:r>
                <a:rPr lang="ru-RU" sz="2400" b="0" i="0" dirty="0">
                  <a:solidFill>
                    <a:srgbClr val="000000"/>
                  </a:solidFill>
                  <a:effectLst/>
                  <a:highlight>
                    <a:srgbClr val="EDF9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!»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8C7ED304-EEE3-D51E-187E-AEEDA9EC98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/>
            <a:srcRect b="29435"/>
            <a:stretch/>
          </p:blipFill>
          <p:spPr>
            <a:xfrm>
              <a:off x="4469808" y="2490033"/>
              <a:ext cx="4189396" cy="3571363"/>
            </a:xfrm>
            <a:prstGeom prst="rect">
              <a:avLst/>
            </a:prstGeom>
          </p:spPr>
        </p:pic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75BCB45-A6F7-B79E-88F1-D4981C773B4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587708" y="2096942"/>
            <a:ext cx="1810669" cy="169483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5053E68-61C3-E6F8-EBE7-BA617B049A1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810569" y="1982581"/>
            <a:ext cx="2133785" cy="184115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398B590-6F34-3567-B023-3C59C0082D86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442374" y="2094046"/>
            <a:ext cx="2139881" cy="153632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1D140B6-9B59-B8A9-5E96-4B4B8C4B82AA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386799" y="4201123"/>
            <a:ext cx="2085013" cy="169483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B52B881-EE44-D026-A49F-BC6E2E177B70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871544" y="4182865"/>
            <a:ext cx="2816596" cy="163387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0FA29A8-BE98-CB63-4045-E8FE8993E9B3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987662" y="4120990"/>
            <a:ext cx="1365622" cy="164606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67E30A3-7873-12B4-53FB-B8F31F0BFA08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933" y="2445267"/>
            <a:ext cx="2724697" cy="276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50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53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Georgia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Администратор</cp:lastModifiedBy>
  <cp:revision>5</cp:revision>
  <dcterms:created xsi:type="dcterms:W3CDTF">2024-08-13T12:23:46Z</dcterms:created>
  <dcterms:modified xsi:type="dcterms:W3CDTF">2024-12-06T10:42:36Z</dcterms:modified>
</cp:coreProperties>
</file>