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BBD95-0696-4E0D-86E8-03570A351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0922BC-3D14-4A10-8FEA-DF13AC357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06E679-B220-4C0F-A276-65E8108F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B9499-2600-4B5E-9450-C6EB8AFBC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33DA95-C7AC-4C41-8908-7F1D29D52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8551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E2ED0-7BCB-41A6-987A-7F6D791B4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58A841-3F33-4479-9F62-3677CA02C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3F88DA-4C7E-4B00-A21F-B7B9B3187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BCDB5-B4BE-4395-A048-EE464F05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3480E0-C29C-42C8-9C62-95A186CD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0128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6DF7872-2D3A-4B30-A5B8-9E67344AE0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93AE14-6790-4E30-98E3-6489AE2D1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B1CCC4-7977-4BEB-B5C3-C6ADD176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59584C-D91A-434E-94F1-B861C0EB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00898C-6724-4721-B68A-FBA0AC3D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764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17F31-5D5D-48E7-A9A0-7A0EB9E9C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41A39F-DF16-4241-9B98-8267670E6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7CDEA-9430-4108-A021-CF3164D5A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C50943-E3AB-4DC0-9CDA-ED1FD29C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D918CC-B0D3-46D3-8CCB-C13BB46B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569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1502B-7A84-42CF-BB59-E517848E4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F59868-317D-4719-A1BF-0B1F9D471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532548-C63C-4766-B55B-ECFCFA863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8EA394-B631-4B83-846F-7ABB16320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984DD8-EB69-443C-AC78-6BF6427C5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838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BC602-8877-499C-ABB9-FD674B981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61740E-5D15-46A3-9B94-B386E0A91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833B94-5E28-4538-8E74-1A072A049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C3CDCD-39DC-455D-AB2C-E20949F65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625853-E7C3-4AA5-882A-473F65A1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4354AB-8C19-4A9A-A75C-A9FB5333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966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AE974-93BD-489B-BC00-DA2E7E55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A06378-1A34-4A36-B495-4E8DA37E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78F797-C119-4E3D-8796-505BDA6E6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31664E-E0DA-4D02-B5D6-CE0050A5E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9008BD-66D0-454D-B187-5614AA2FC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F94AED-FA4D-4452-8366-1A628731D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0E4E7E-CC4F-4A00-8919-32A5CBC52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AB46ED-9896-470F-97BA-6E8DA730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3060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8ADABF-B4C8-4A33-8141-5AAC21014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F4A005-C1B7-46F1-91E9-C0B587AA0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9E448D-D6DB-496F-8C31-D38013647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805CE6-F78D-45E4-9A9E-B9078D03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247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424388-8F72-4EE9-B41B-BA60133F2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CCCE5C-26DF-43DC-B16C-2BE4A726B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C96ECC-A293-4049-B109-1C4B296DA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7342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50863-76B7-455B-BF97-3BB67373D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3F0248-EA9F-45D7-9954-D44C5257C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A4529A-EDA0-4A9B-A6A3-DA24C1AC8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49B61F-64CC-49C8-9C3A-FC93CD7C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12E403-F20D-4A4D-9A6E-CFD2869D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8E0BE9-CC1E-4256-B28C-EBCD1DC3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0844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348AB-A73F-4DFA-A7A5-966658807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B4B6FE-0C2C-4763-8832-0480D667EB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C7963-FA9D-4684-9875-A7C9B8FB7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5566D2-9537-4B1A-B74A-CFE1230B3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307F98-FF30-4318-A0BD-BAAB41B99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688AE9-2EF0-47BC-A38F-1775C52C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109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B0191-F1BD-4F08-80C1-218162C3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A54ADB-A486-4DF6-B2EA-1BB280F50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94B1EE-4586-4074-83B8-FEEFE3E6C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976A3-B587-43C5-9D1F-1F32D5B06B7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030756-EA36-4F03-989A-93C6592D4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2244E5-6899-48E3-9AC6-CAC7EF7D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3998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F2663E-E8CF-4B0E-9E80-C89678B89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6DB4D7-4F51-43BF-AA62-0131D660D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744" y="1925609"/>
            <a:ext cx="4560849" cy="456084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FFDC133-0079-4B90-B6D3-FA7B09738C2C}"/>
              </a:ext>
            </a:extLst>
          </p:cNvPr>
          <p:cNvSpPr/>
          <p:nvPr/>
        </p:nvSpPr>
        <p:spPr>
          <a:xfrm>
            <a:off x="624467" y="1293540"/>
            <a:ext cx="6772507" cy="4181709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C0AC24-6B69-401B-8844-81042D7F6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45" y="2471854"/>
            <a:ext cx="2120589" cy="21205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DF6C12-CB05-424C-B657-29E154AAA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84" y="2095964"/>
            <a:ext cx="2666072" cy="26660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002589-8EA5-4377-BEAA-B1CC837F9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69" y="1851102"/>
            <a:ext cx="2741341" cy="27413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37E8EC-8AFF-49D9-BDDF-A1C7FB289E8B}"/>
              </a:ext>
            </a:extLst>
          </p:cNvPr>
          <p:cNvSpPr txBox="1"/>
          <p:nvPr/>
        </p:nvSpPr>
        <p:spPr>
          <a:xfrm>
            <a:off x="2369405" y="5006898"/>
            <a:ext cx="333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Жанна в </a:t>
            </a:r>
            <a:r>
              <a:rPr lang="ru-RU" dirty="0" err="1"/>
              <a:t>книжці</a:t>
            </a:r>
            <a:r>
              <a:rPr lang="ru-RU" dirty="0"/>
              <a:t> </a:t>
            </a:r>
            <a:r>
              <a:rPr lang="ru-RU" dirty="0" err="1"/>
              <a:t>читає</a:t>
            </a:r>
            <a:r>
              <a:rPr lang="ru-RU" dirty="0"/>
              <a:t> про </a:t>
            </a:r>
            <a:r>
              <a:rPr lang="ru-RU" dirty="0" err="1"/>
              <a:t>жуків</a:t>
            </a:r>
            <a:endParaRPr lang="ru-UA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C47AE8-9A30-4748-8E46-82B470A13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336" y="1926372"/>
            <a:ext cx="2763637" cy="27636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C826FA-95E8-4C6A-A7DC-BD0B468781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285" b="58984" l="60254" r="95508">
                        <a14:foregroundMark x1="79785" y1="58984" x2="77441" y2="54297"/>
                        <a14:backgroundMark x1="64063" y1="48438" x2="64063" y2="48438"/>
                        <a14:backgroundMark x1="64063" y1="48438" x2="64063" y2="45898"/>
                        <a14:backgroundMark x1="65332" y1="46094" x2="66602" y2="49414"/>
                        <a14:backgroundMark x1="66602" y1="47363" x2="62012" y2="46875"/>
                        <a14:backgroundMark x1="60742" y1="44531" x2="65137" y2="51465"/>
                        <a14:backgroundMark x1="67969" y1="50977" x2="68164" y2="48633"/>
                        <a14:backgroundMark x1="68457" y1="48438" x2="61230" y2="45313"/>
                        <a14:backgroundMark x1="67188" y1="54883" x2="69727" y2="58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47" t="12566" b="39543"/>
          <a:stretch/>
        </p:blipFill>
        <p:spPr>
          <a:xfrm>
            <a:off x="2416190" y="1926372"/>
            <a:ext cx="2214716" cy="240221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5CB883-1689-4C5B-927C-B525605957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467" y="2027687"/>
            <a:ext cx="2378360" cy="25050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B69007-09A9-4416-A164-D80B798D4500}"/>
              </a:ext>
            </a:extLst>
          </p:cNvPr>
          <p:cNvSpPr txBox="1"/>
          <p:nvPr/>
        </p:nvSpPr>
        <p:spPr>
          <a:xfrm>
            <a:off x="2226129" y="5000753"/>
            <a:ext cx="356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Пожежник</a:t>
            </a:r>
            <a:r>
              <a:rPr lang="ru-RU" dirty="0"/>
              <a:t> гасить </a:t>
            </a:r>
            <a:r>
              <a:rPr lang="ru-RU" dirty="0" err="1"/>
              <a:t>пожежу</a:t>
            </a:r>
            <a:r>
              <a:rPr lang="ru-RU" dirty="0"/>
              <a:t> в </a:t>
            </a:r>
            <a:r>
              <a:rPr lang="ru-RU" dirty="0" err="1"/>
              <a:t>гаражі</a:t>
            </a:r>
            <a:endParaRPr lang="ru-UA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D50025-41DD-464E-BE99-D5BE9FD0EF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6584" y="1923614"/>
            <a:ext cx="2536903" cy="253690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3CF24D-71E7-4828-8F33-070B812FEA4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r="3903"/>
          <a:stretch/>
        </p:blipFill>
        <p:spPr>
          <a:xfrm>
            <a:off x="3657600" y="3028681"/>
            <a:ext cx="1552343" cy="155234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941EB4-72E7-47C8-85B5-5961933141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377" y="1851102"/>
            <a:ext cx="2848965" cy="28576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0264B0-10C6-44B3-B497-AA510DDB0BB5}"/>
              </a:ext>
            </a:extLst>
          </p:cNvPr>
          <p:cNvSpPr txBox="1"/>
          <p:nvPr/>
        </p:nvSpPr>
        <p:spPr>
          <a:xfrm>
            <a:off x="1569442" y="4982893"/>
            <a:ext cx="493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Сніжана</a:t>
            </a:r>
            <a:r>
              <a:rPr lang="ru-RU" dirty="0"/>
              <a:t> на </a:t>
            </a:r>
            <a:r>
              <a:rPr lang="ru-RU" dirty="0" err="1"/>
              <a:t>мольберті</a:t>
            </a:r>
            <a:r>
              <a:rPr lang="ru-RU" dirty="0"/>
              <a:t> </a:t>
            </a:r>
            <a:r>
              <a:rPr lang="ru-RU" dirty="0" err="1"/>
              <a:t>малює</a:t>
            </a:r>
            <a:r>
              <a:rPr lang="ru-RU" dirty="0"/>
              <a:t> </a:t>
            </a:r>
            <a:r>
              <a:rPr lang="ru-RU" dirty="0" err="1"/>
              <a:t>їжачка</a:t>
            </a:r>
            <a:r>
              <a:rPr lang="ru-RU" dirty="0"/>
              <a:t> та жирафа</a:t>
            </a:r>
            <a:endParaRPr lang="ru-UA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03C81F9-AFE2-4835-B00C-26D105D84C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671574" y="1928473"/>
            <a:ext cx="2764932" cy="276156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6394D15-64C3-4821-B783-02C1B42BBE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r="134"/>
          <a:stretch/>
        </p:blipFill>
        <p:spPr>
          <a:xfrm>
            <a:off x="3255975" y="2546093"/>
            <a:ext cx="1765813" cy="176581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CA261F1-36D9-49CA-95F8-850F103F95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6228" y="1818949"/>
            <a:ext cx="3129808" cy="31298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2D76BA7-D157-4664-B142-D0735922B9FC}"/>
              </a:ext>
            </a:extLst>
          </p:cNvPr>
          <p:cNvSpPr txBox="1"/>
          <p:nvPr/>
        </p:nvSpPr>
        <p:spPr>
          <a:xfrm>
            <a:off x="2109780" y="5026989"/>
            <a:ext cx="3720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Джин </a:t>
            </a:r>
            <a:r>
              <a:rPr lang="ru-RU" dirty="0" err="1"/>
              <a:t>ріже</a:t>
            </a:r>
            <a:r>
              <a:rPr lang="ru-RU" dirty="0"/>
              <a:t> </a:t>
            </a:r>
            <a:r>
              <a:rPr lang="ru-RU" dirty="0" err="1"/>
              <a:t>ножем</a:t>
            </a:r>
            <a:r>
              <a:rPr lang="ru-RU" dirty="0"/>
              <a:t> </a:t>
            </a:r>
            <a:r>
              <a:rPr lang="ru-RU" dirty="0" err="1"/>
              <a:t>ожинове</a:t>
            </a:r>
            <a:r>
              <a:rPr lang="ru-RU" dirty="0"/>
              <a:t> </a:t>
            </a:r>
            <a:r>
              <a:rPr lang="ru-RU" dirty="0" err="1"/>
              <a:t>тістечко</a:t>
            </a:r>
            <a:endParaRPr lang="ru-UA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73AA431-AC4D-40E5-AEE4-2D2249E986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3745" y="2248960"/>
            <a:ext cx="2120589" cy="212058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CECC5CF-B55D-483D-8033-14487861B892}"/>
              </a:ext>
            </a:extLst>
          </p:cNvPr>
          <p:cNvSpPr txBox="1"/>
          <p:nvPr/>
        </p:nvSpPr>
        <p:spPr>
          <a:xfrm>
            <a:off x="2143722" y="4998499"/>
            <a:ext cx="3724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 багаж </a:t>
            </a:r>
            <a:r>
              <a:rPr lang="ru-RU" dirty="0" err="1"/>
              <a:t>поклали</a:t>
            </a:r>
            <a:r>
              <a:rPr lang="ru-RU" dirty="0"/>
              <a:t> жилетку та журнал</a:t>
            </a:r>
            <a:endParaRPr lang="ru-UA" dirty="0"/>
          </a:p>
        </p:txBody>
      </p:sp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DED5E1B0-7FC7-4252-9984-6B9ABF69864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27893" y="7040"/>
            <a:ext cx="1107512" cy="1197980"/>
          </a:xfrm>
          <a:prstGeom prst="rect">
            <a:avLst/>
          </a:prstGeom>
        </p:spPr>
      </p:pic>
      <p:pic>
        <p:nvPicPr>
          <p:cNvPr id="4" name="Рисунок 3" descr="Изображение выглядит как спасательный жилет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7F029026-B5DD-AB2D-ABF5-FD9C71CBA25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15" y="2361252"/>
            <a:ext cx="2027591" cy="2027591"/>
          </a:xfrm>
          <a:prstGeom prst="rect">
            <a:avLst/>
          </a:prstGeom>
        </p:spPr>
      </p:pic>
      <p:pic>
        <p:nvPicPr>
          <p:cNvPr id="9" name="Рисунок 8" descr="Изображение выглядит как аксессуар, Багаж и сумки, чемодан, багаж&#10;&#10;Автоматически созданное описание">
            <a:extLst>
              <a:ext uri="{FF2B5EF4-FFF2-40B4-BE49-F238E27FC236}">
                <a16:creationId xmlns:a16="http://schemas.microsoft.com/office/drawing/2014/main" id="{8255DB7E-7BA0-D68A-C65E-1D9255A17C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37" y="2233235"/>
            <a:ext cx="2196670" cy="219667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653CFD0-9139-4744-8808-C48B0059DBB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23" y="869228"/>
            <a:ext cx="4821371" cy="48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1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3" grpId="1"/>
      <p:bldP spid="17" grpId="0"/>
      <p:bldP spid="17" grpId="1"/>
      <p:bldP spid="21" grpId="0"/>
      <p:bldP spid="21" grpId="1"/>
      <p:bldP spid="25" grpId="0"/>
      <p:bldP spid="25" grpId="1"/>
      <p:bldP spid="29" grpId="0"/>
      <p:bldP spid="2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29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5</cp:revision>
  <dcterms:created xsi:type="dcterms:W3CDTF">2024-08-10T21:33:32Z</dcterms:created>
  <dcterms:modified xsi:type="dcterms:W3CDTF">2024-12-04T15:04:21Z</dcterms:modified>
</cp:coreProperties>
</file>