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Cześć! Mam na imię Romek. Bardzo lubię różne zabawy z robotami, rakietami i rybkami.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454652" y="5683326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Mam zabawkowy helikopter, parowóz, proce, figurkę dinozaura, a nawet zabawkowe wiaderko z grabkami. Ale moją ulubioną zabawką jest rakieta.</a:t>
            </a:r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539312" y="5678971"/>
            <a:ext cx="711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Pewnego razu rakieta się zgubiła. Bardzo się zasmuciłem i zacząłem przeszukiwać wszystkie swoje zabawki. Ale rakiety nie było.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434669" y="6040315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Jak myślisz, gdzie może być moja rakieta?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70641" y="6028908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Sprawdzę pod regałem. O, znalazła się moja rakieta!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14346" y="6033240"/>
            <a:ext cx="63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Rakietę podarowali mi rodzice na urodziny!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D7C27A4-C75E-453B-9FBE-93240952E1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36" y="2301315"/>
            <a:ext cx="3166528" cy="31665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3" y="5499386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12" y="5499386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14" y="5499386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11" y="5499386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14" y="5499386"/>
            <a:ext cx="1520404" cy="1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DD6F7A-6707-4823-9F52-5EDF6482F269}"/>
</file>

<file path=customXml/itemProps2.xml><?xml version="1.0" encoding="utf-8"?>
<ds:datastoreItem xmlns:ds="http://schemas.openxmlformats.org/officeDocument/2006/customXml" ds:itemID="{5B9138DB-B39E-4B23-B1A3-AABADBC8FEAA}"/>
</file>

<file path=customXml/itemProps3.xml><?xml version="1.0" encoding="utf-8"?>
<ds:datastoreItem xmlns:ds="http://schemas.openxmlformats.org/officeDocument/2006/customXml" ds:itemID="{4B9C3282-F4D3-4027-9EF2-213A571947B0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92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2024-08-15T13:08:33Z</dcterms:created>
  <dcterms:modified xsi:type="dcterms:W3CDTF">2025-07-17T10:27:43Z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