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pic>
        <p:nvPicPr>
          <p:cNvPr id="5" name="Рисунок 4" descr="Зображення, що містить картинки, мультфільм, ілюстрація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22" y="2758028"/>
            <a:ext cx="2890934" cy="2890934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