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2"/>
  </p:normalViewPr>
  <p:slideViewPr>
    <p:cSldViewPr snapToGrid="0">
      <p:cViewPr varScale="1">
        <p:scale>
          <a:sx n="74" d="100"/>
          <a:sy n="74" d="100"/>
        </p:scale>
        <p:origin x="17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4C09-02C4-18AC-D3F8-85FF4FF54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9F08C-03FD-73CE-260A-B27093F4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9AFDD-ACA5-7947-02F1-38EC3192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6759-372D-E9A3-DC94-C9207F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F3BE9-34A3-7EFA-0E01-FA93768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F3623-A2B0-0608-2BC9-B353A319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2585F-7DE2-7283-C477-E45B2E05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1FA7F-6880-F187-5000-A5CEC0F7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79E21-BA34-B937-76A9-FC0C1D7E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9B39-D1A7-B07D-1E3A-12736CE7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11C4B-25F6-C5BA-A03F-5B7FF7941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A6BDD-A3BD-DFF3-64A5-C4016717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A37E-EFA1-8445-77F5-9D3AF700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6E0FE-881C-8392-EEF4-690977B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266F9-C395-85EA-424B-67AD88C1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0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7BF30-DBE4-4442-AA66-ECABCB91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42B0-3204-6B43-31CC-AEB3C6E0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29EE0-DBAD-9D5C-C21B-3A4EE4E3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DE1A0-F0DB-CAA8-535E-7D0C0D3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74EDE-87DF-3CE1-5199-E4F67EB8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2FC40-716A-773A-CDFE-CAF12BD2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2E32C-5304-FA14-0BA4-886D81E6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2C353-B22B-1998-19CD-FFEEC4BF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69414-75C1-BCB4-FFB0-4928F480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10EEB-98F0-39E7-5EFA-FADE85A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4289-C1EC-51DE-665E-7E75466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1D82D-E9AB-B210-E261-C832503C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F483A-0BBE-0054-7740-B0661AD3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80C2D-A37F-0812-B060-668FA59F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9AC1-F32C-7C02-D686-635AB21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379699-6FDB-80C0-7D41-BF400D12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2E17-706D-C392-D82B-1F96D8F0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4FF3B-1771-5482-D00C-89CCC8B2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75BDF-3816-BC3C-8ED9-8B01DFF8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996072-2C29-340E-D4D4-85D366E2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22841C-98EA-59D0-3C14-A2894A4B3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7FFFFA-AD0B-6621-FF38-7EA9936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3BA7EB-47FD-E1A0-0F67-B9348D81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EEB78-E663-C73D-2D77-ACAAA4A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E504-6157-058F-DD06-DD1B17F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573857-08CC-5F7B-9DFD-5985AD79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CF800C-B79A-0108-336F-BBBDC188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490841-8897-349F-5CAD-7102E82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35BB3-30F0-43CE-2180-3A6A5C53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A19AE8-E8BD-5CD8-7203-89552B0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D3DD3-82E4-AD8E-E9BE-E2F1655B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7F4-B382-8895-189C-EC8CF772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B95E-FE5E-AD93-A90A-EF643A8E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9309F-1D12-CA8F-8A55-C97BA407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0F982-94F9-254F-A6F4-A8D4D6E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67E-E723-0BD8-71F0-8882F25D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449EFC-E56F-0241-7263-484EBCE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A54E-8013-BAB7-9A9C-626B8037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A7513-97DE-D18A-B65B-9648314B0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8FA42-2E98-A411-9D49-5A7F890D0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C1BC-3574-EFB9-D9E5-7B58F64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FD8B7-BB7D-C09C-2AE3-EF4597B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DD5C42-C8F0-8C41-BC63-6CC4920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0A55-7838-0495-CBC6-50F070BC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72489-7540-1F5B-313B-26F4E9C1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68004-1021-E4F9-F79B-2B5E97E8A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2AEA-37FB-9D0B-A996-1D8CDFC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1124-B6AF-9659-77AA-8DD3E527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064C-BD7D-3ABD-3D43-DEE563E53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F4DB5-0852-AF90-494B-03DC4287F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EE52-B7FC-5F7F-CC03-5EAE68CF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99" y="-155274"/>
            <a:ext cx="12297833" cy="71789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F7A45D-AFDD-C617-E193-55CF874E2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7" y="1728680"/>
            <a:ext cx="3746716" cy="374671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69A23E-D829-A1A6-E4AB-D2FC1C381332}"/>
              </a:ext>
            </a:extLst>
          </p:cNvPr>
          <p:cNvGrpSpPr/>
          <p:nvPr/>
        </p:nvGrpSpPr>
        <p:grpSpPr>
          <a:xfrm>
            <a:off x="8019295" y="271671"/>
            <a:ext cx="2650067" cy="1766082"/>
            <a:chOff x="4755726" y="239322"/>
            <a:chExt cx="2650067" cy="1766082"/>
          </a:xfrm>
        </p:grpSpPr>
        <p:sp>
          <p:nvSpPr>
            <p:cNvPr id="16" name="Прямоугольник: скругленные противолежащие углы 15">
              <a:extLst>
                <a:ext uri="{FF2B5EF4-FFF2-40B4-BE49-F238E27FC236}">
                  <a16:creationId xmlns:a16="http://schemas.microsoft.com/office/drawing/2014/main" id="{352E8F68-A1C4-47FB-F0C3-9AA139D3373C}"/>
                </a:ext>
              </a:extLst>
            </p:cNvPr>
            <p:cNvSpPr/>
            <p:nvPr/>
          </p:nvSpPr>
          <p:spPr>
            <a:xfrm>
              <a:off x="4755726" y="239322"/>
              <a:ext cx="2650067" cy="176608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1940CDC-CFEC-5E1D-A0A9-583E50EF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3095" y="301910"/>
              <a:ext cx="1691640" cy="169164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B33824-39EC-7177-73F7-929FDB57EBBF}"/>
              </a:ext>
            </a:extLst>
          </p:cNvPr>
          <p:cNvGrpSpPr/>
          <p:nvPr/>
        </p:nvGrpSpPr>
        <p:grpSpPr>
          <a:xfrm>
            <a:off x="8012238" y="2316163"/>
            <a:ext cx="2664183" cy="1780186"/>
            <a:chOff x="5049587" y="2434856"/>
            <a:chExt cx="2664183" cy="178018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FF306E-112C-7AFF-6933-294E82C1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587" y="2434856"/>
              <a:ext cx="2664183" cy="178018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DEAA58-306D-9814-AB7D-A82DCC8E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0" y="2497194"/>
              <a:ext cx="1717848" cy="171784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32F8A6-E6A2-EBCD-AE70-98C8452FDE52}"/>
              </a:ext>
            </a:extLst>
          </p:cNvPr>
          <p:cNvGrpSpPr/>
          <p:nvPr/>
        </p:nvGrpSpPr>
        <p:grpSpPr>
          <a:xfrm>
            <a:off x="8019295" y="4486431"/>
            <a:ext cx="2664183" cy="1946109"/>
            <a:chOff x="4883818" y="4644357"/>
            <a:chExt cx="2664183" cy="194610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5AAD03E-F319-8A0C-73D2-11E99110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18" y="4644357"/>
              <a:ext cx="2664183" cy="17801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9486A5-D531-14DF-BFB2-8D394E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97" y="4753190"/>
              <a:ext cx="1837276" cy="1837276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C68F4E9-291F-102C-6510-DE9D2F856735}"/>
              </a:ext>
            </a:extLst>
          </p:cNvPr>
          <p:cNvGrpSpPr/>
          <p:nvPr/>
        </p:nvGrpSpPr>
        <p:grpSpPr>
          <a:xfrm>
            <a:off x="8019295" y="257567"/>
            <a:ext cx="2648705" cy="1780186"/>
            <a:chOff x="8019295" y="257567"/>
            <a:chExt cx="2648705" cy="1780186"/>
          </a:xfrm>
        </p:grpSpPr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48016CBB-AD89-BF28-C592-722019B8FEB1}"/>
                </a:ext>
              </a:extLst>
            </p:cNvPr>
            <p:cNvSpPr/>
            <p:nvPr/>
          </p:nvSpPr>
          <p:spPr>
            <a:xfrm>
              <a:off x="8019295" y="257567"/>
              <a:ext cx="2648705" cy="1780186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BD5598-169C-BF3E-58CA-A5EDF619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432" y="343278"/>
              <a:ext cx="1570103" cy="16195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913EFA8-81B6-22A1-3A8F-9373B925F443}"/>
              </a:ext>
            </a:extLst>
          </p:cNvPr>
          <p:cNvGrpSpPr/>
          <p:nvPr/>
        </p:nvGrpSpPr>
        <p:grpSpPr>
          <a:xfrm>
            <a:off x="8003817" y="2298178"/>
            <a:ext cx="2658086" cy="1816156"/>
            <a:chOff x="8003817" y="2298178"/>
            <a:chExt cx="2658086" cy="18161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B94E674-7577-26DB-BF8E-2FC545FA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817" y="2298178"/>
              <a:ext cx="2658086" cy="17923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982884D-53E5-1F8E-5C22-5F04B36B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522" y="2323806"/>
              <a:ext cx="1697686" cy="179052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144A2E2-62EB-E52B-550D-3526E6BF6BE5}"/>
              </a:ext>
            </a:extLst>
          </p:cNvPr>
          <p:cNvGrpSpPr/>
          <p:nvPr/>
        </p:nvGrpSpPr>
        <p:grpSpPr>
          <a:xfrm>
            <a:off x="8018010" y="4470443"/>
            <a:ext cx="2658086" cy="1802270"/>
            <a:chOff x="8018010" y="4470443"/>
            <a:chExt cx="2658086" cy="18022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C484FA-6870-839F-F026-68BFEAA2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8010" y="4480334"/>
              <a:ext cx="2658086" cy="1792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9F7DD11-AA44-2E4D-CBC3-592EA23A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4470443"/>
              <a:ext cx="1792380" cy="17923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7D556BE-672C-19A8-4FAA-DD308469277B}"/>
              </a:ext>
            </a:extLst>
          </p:cNvPr>
          <p:cNvGrpSpPr/>
          <p:nvPr/>
        </p:nvGrpSpPr>
        <p:grpSpPr>
          <a:xfrm>
            <a:off x="8012077" y="282071"/>
            <a:ext cx="2633371" cy="1762221"/>
            <a:chOff x="8018010" y="265575"/>
            <a:chExt cx="2633371" cy="1762221"/>
          </a:xfrm>
        </p:grpSpPr>
        <p:sp>
          <p:nvSpPr>
            <p:cNvPr id="46" name="Прямоугольник: скругленные противолежащие углы 45">
              <a:extLst>
                <a:ext uri="{FF2B5EF4-FFF2-40B4-BE49-F238E27FC236}">
                  <a16:creationId xmlns:a16="http://schemas.microsoft.com/office/drawing/2014/main" id="{5D289647-6370-A83D-712A-3BF9D4A933EE}"/>
                </a:ext>
              </a:extLst>
            </p:cNvPr>
            <p:cNvSpPr/>
            <p:nvPr/>
          </p:nvSpPr>
          <p:spPr>
            <a:xfrm>
              <a:off x="8018010" y="265575"/>
              <a:ext cx="2633371" cy="1760324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ABBB693-3F6B-BC60-49EA-B571B9F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423" y="369718"/>
              <a:ext cx="1658078" cy="16580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1878BE9-7C32-A17C-0872-0A1A622832A4}"/>
              </a:ext>
            </a:extLst>
          </p:cNvPr>
          <p:cNvGrpSpPr/>
          <p:nvPr/>
        </p:nvGrpSpPr>
        <p:grpSpPr>
          <a:xfrm>
            <a:off x="8023469" y="2115012"/>
            <a:ext cx="2645893" cy="2237509"/>
            <a:chOff x="8023469" y="2115012"/>
            <a:chExt cx="2645893" cy="22375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0FAA886-E546-7A95-2CB3-E7B089FF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3469" y="2304819"/>
              <a:ext cx="2645893" cy="17679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5E4385B-ACEC-85C6-143B-B492C856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52" y="2115012"/>
              <a:ext cx="2237509" cy="223750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A5B4D7E-2127-AB2F-CF81-F0434474115A}"/>
              </a:ext>
            </a:extLst>
          </p:cNvPr>
          <p:cNvGrpSpPr/>
          <p:nvPr/>
        </p:nvGrpSpPr>
        <p:grpSpPr>
          <a:xfrm>
            <a:off x="8037585" y="4480334"/>
            <a:ext cx="2645893" cy="1837276"/>
            <a:chOff x="8037585" y="4480334"/>
            <a:chExt cx="2645893" cy="18372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5C9A4A-EB64-9968-326C-F2428B6A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7585" y="4483468"/>
              <a:ext cx="2645893" cy="17679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6A0912-D7BC-B4AB-69D9-4C946805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643" y="4480334"/>
              <a:ext cx="1837276" cy="183727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32CB21-F4F2-5071-CD15-E5DFCD358E41}"/>
              </a:ext>
            </a:extLst>
          </p:cNvPr>
          <p:cNvGrpSpPr/>
          <p:nvPr/>
        </p:nvGrpSpPr>
        <p:grpSpPr>
          <a:xfrm>
            <a:off x="8019295" y="271510"/>
            <a:ext cx="2679661" cy="1759489"/>
            <a:chOff x="8003817" y="269028"/>
            <a:chExt cx="2679661" cy="1759489"/>
          </a:xfrm>
        </p:grpSpPr>
        <p:sp>
          <p:nvSpPr>
            <p:cNvPr id="53" name="Прямоугольник: скругленные противолежащие углы 52">
              <a:extLst>
                <a:ext uri="{FF2B5EF4-FFF2-40B4-BE49-F238E27FC236}">
                  <a16:creationId xmlns:a16="http://schemas.microsoft.com/office/drawing/2014/main" id="{AABC4DA6-AEA8-8A8F-01C0-52E4100764FA}"/>
                </a:ext>
              </a:extLst>
            </p:cNvPr>
            <p:cNvSpPr/>
            <p:nvPr/>
          </p:nvSpPr>
          <p:spPr>
            <a:xfrm>
              <a:off x="8003817" y="277554"/>
              <a:ext cx="2679661" cy="1750963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4FD1A2E-9D4E-61DD-13AC-19515D9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269028"/>
              <a:ext cx="1744320" cy="17443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1A87B0C-14F2-32DD-22D7-9E20205AEE7C}"/>
              </a:ext>
            </a:extLst>
          </p:cNvPr>
          <p:cNvGrpSpPr/>
          <p:nvPr/>
        </p:nvGrpSpPr>
        <p:grpSpPr>
          <a:xfrm>
            <a:off x="8023007" y="2224559"/>
            <a:ext cx="2694666" cy="2018414"/>
            <a:chOff x="8023007" y="2224559"/>
            <a:chExt cx="2694666" cy="2018414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BAEF5A2-B8D3-A647-928D-66046525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23007" y="2307866"/>
              <a:ext cx="2694666" cy="1761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DA9DAA8-D415-9A59-1D5B-8817C1FA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2224559"/>
              <a:ext cx="2018414" cy="2018414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D15791-B35E-AEEB-8F81-760E41727553}"/>
              </a:ext>
            </a:extLst>
          </p:cNvPr>
          <p:cNvGrpSpPr/>
          <p:nvPr/>
        </p:nvGrpSpPr>
        <p:grpSpPr>
          <a:xfrm>
            <a:off x="7981430" y="4497249"/>
            <a:ext cx="2694666" cy="1935291"/>
            <a:chOff x="7981430" y="4497249"/>
            <a:chExt cx="2694666" cy="1935291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13D1E30-6B03-77BA-A42F-278A61E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1430" y="4497249"/>
              <a:ext cx="2694666" cy="176189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7674B8D-3AF3-5882-DD72-E94C6175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4595264"/>
              <a:ext cx="1837276" cy="1837276"/>
            </a:xfrm>
            <a:prstGeom prst="rect">
              <a:avLst/>
            </a:prstGeom>
          </p:spPr>
        </p:pic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83B6A1-3414-B887-9EF0-588B5F9EEE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" y="5531782"/>
            <a:ext cx="1370940" cy="130142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BCBDDE8-C1EF-A14E-7CD5-7931CF3F23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08003" y="-28350"/>
            <a:ext cx="883997" cy="8291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4B6E97-29CA-3DCC-ABCD-B4CD486C6901}"/>
              </a:ext>
            </a:extLst>
          </p:cNvPr>
          <p:cNvGrpSpPr/>
          <p:nvPr/>
        </p:nvGrpSpPr>
        <p:grpSpPr>
          <a:xfrm>
            <a:off x="4346826" y="1824997"/>
            <a:ext cx="2920566" cy="2483362"/>
            <a:chOff x="4403101" y="2384971"/>
            <a:chExt cx="2920566" cy="248336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4B1B3A-2F76-26CE-8B38-84777E620729}"/>
                </a:ext>
              </a:extLst>
            </p:cNvPr>
            <p:cNvGrpSpPr/>
            <p:nvPr/>
          </p:nvGrpSpPr>
          <p:grpSpPr>
            <a:xfrm>
              <a:off x="4403101" y="2384971"/>
              <a:ext cx="2920566" cy="2483362"/>
              <a:chOff x="1769646" y="2094726"/>
              <a:chExt cx="2664183" cy="178018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3BD3706-B28C-29C0-F8EC-5594693D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9646" y="2094726"/>
                <a:ext cx="2664183" cy="17801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F8A44-7BCB-1C76-11C5-B969C99AB1E4}"/>
                  </a:ext>
                </a:extLst>
              </p:cNvPr>
              <p:cNvSpPr txBox="1"/>
              <p:nvPr/>
            </p:nvSpPr>
            <p:spPr>
              <a:xfrm>
                <a:off x="2023533" y="2305086"/>
                <a:ext cx="22775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ЖАДНЫЙ…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CB83864-283A-C470-82E9-879AE5A5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49" y="3209295"/>
              <a:ext cx="1563276" cy="156327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FED6BE8-26CA-0D5B-A51F-BE6C7481584A}"/>
              </a:ext>
            </a:extLst>
          </p:cNvPr>
          <p:cNvGrpSpPr/>
          <p:nvPr/>
        </p:nvGrpSpPr>
        <p:grpSpPr>
          <a:xfrm>
            <a:off x="4338405" y="1826034"/>
            <a:ext cx="2889017" cy="2574400"/>
            <a:chOff x="4274411" y="4315945"/>
            <a:chExt cx="2889017" cy="25744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EE55E42-9FD4-2114-78B5-36908F5B07EC}"/>
                </a:ext>
              </a:extLst>
            </p:cNvPr>
            <p:cNvGrpSpPr/>
            <p:nvPr/>
          </p:nvGrpSpPr>
          <p:grpSpPr>
            <a:xfrm>
              <a:off x="4274411" y="4315945"/>
              <a:ext cx="2889017" cy="2483361"/>
              <a:chOff x="4543763" y="3370423"/>
              <a:chExt cx="2889017" cy="2483361"/>
            </a:xfrm>
          </p:grpSpPr>
          <p:sp>
            <p:nvSpPr>
              <p:cNvPr id="25" name="Прямоугольник: скругленные противолежащие углы 24">
                <a:extLst>
                  <a:ext uri="{FF2B5EF4-FFF2-40B4-BE49-F238E27FC236}">
                    <a16:creationId xmlns:a16="http://schemas.microsoft.com/office/drawing/2014/main" id="{5779BF22-0289-82C8-9711-E928226ADAFC}"/>
                  </a:ext>
                </a:extLst>
              </p:cNvPr>
              <p:cNvSpPr/>
              <p:nvPr/>
            </p:nvSpPr>
            <p:spPr>
              <a:xfrm>
                <a:off x="4543763" y="3370423"/>
                <a:ext cx="2889017" cy="2483361"/>
              </a:xfrm>
              <a:prstGeom prst="round2Diag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92C62-95EE-60F6-14E0-9EB6D3028DD1}"/>
                  </a:ext>
                </a:extLst>
              </p:cNvPr>
              <p:cNvSpPr txBox="1"/>
              <p:nvPr/>
            </p:nvSpPr>
            <p:spPr>
              <a:xfrm>
                <a:off x="4681420" y="3572582"/>
                <a:ext cx="2599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УВАЖАЕМЫЙ</a:t>
                </a:r>
                <a:endParaRPr lang="ru-RU" sz="2800"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A3BDC7C-7F8A-A0E5-F2A5-A145C88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9" y="5053069"/>
              <a:ext cx="1837276" cy="183727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031D0B-F510-C381-5CB5-47EC24688663}"/>
              </a:ext>
            </a:extLst>
          </p:cNvPr>
          <p:cNvGrpSpPr/>
          <p:nvPr/>
        </p:nvGrpSpPr>
        <p:grpSpPr>
          <a:xfrm>
            <a:off x="4299455" y="1846408"/>
            <a:ext cx="2935185" cy="2484890"/>
            <a:chOff x="687630" y="3705736"/>
            <a:chExt cx="2935185" cy="2484890"/>
          </a:xfrm>
        </p:grpSpPr>
        <p:sp>
          <p:nvSpPr>
            <p:cNvPr id="45" name="Прямоугольник: скругленные противолежащие углы 44">
              <a:extLst>
                <a:ext uri="{FF2B5EF4-FFF2-40B4-BE49-F238E27FC236}">
                  <a16:creationId xmlns:a16="http://schemas.microsoft.com/office/drawing/2014/main" id="{C91D2C19-470B-7EF0-AD2D-BD07DFADA87F}"/>
                </a:ext>
              </a:extLst>
            </p:cNvPr>
            <p:cNvSpPr/>
            <p:nvPr/>
          </p:nvSpPr>
          <p:spPr>
            <a:xfrm>
              <a:off x="687630" y="3705736"/>
              <a:ext cx="2935185" cy="2484890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61959-EE1D-D892-D237-D0A39F128CC2}"/>
                </a:ext>
              </a:extLst>
            </p:cNvPr>
            <p:cNvSpPr txBox="1"/>
            <p:nvPr/>
          </p:nvSpPr>
          <p:spPr>
            <a:xfrm>
              <a:off x="1221690" y="3755214"/>
              <a:ext cx="2185272" cy="5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ЖАННИН</a:t>
              </a:r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65F916-3E69-C2F7-1C82-B26458B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17" y="4216423"/>
              <a:ext cx="1534178" cy="1850383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0B608E-526A-CEF4-7E1D-93D1D7E8CB1D}"/>
              </a:ext>
            </a:extLst>
          </p:cNvPr>
          <p:cNvGrpSpPr/>
          <p:nvPr/>
        </p:nvGrpSpPr>
        <p:grpSpPr>
          <a:xfrm>
            <a:off x="4244307" y="1839311"/>
            <a:ext cx="3001279" cy="2578639"/>
            <a:chOff x="3724260" y="228604"/>
            <a:chExt cx="3001279" cy="2578639"/>
          </a:xfrm>
        </p:grpSpPr>
        <p:sp>
          <p:nvSpPr>
            <p:cNvPr id="52" name="Прямоугольник: скругленные противолежащие углы 51">
              <a:extLst>
                <a:ext uri="{FF2B5EF4-FFF2-40B4-BE49-F238E27FC236}">
                  <a16:creationId xmlns:a16="http://schemas.microsoft.com/office/drawing/2014/main" id="{FC2656B0-EB8E-AF0C-6AAC-A6B40A96AE7C}"/>
                </a:ext>
              </a:extLst>
            </p:cNvPr>
            <p:cNvSpPr/>
            <p:nvPr/>
          </p:nvSpPr>
          <p:spPr>
            <a:xfrm>
              <a:off x="3724260" y="228604"/>
              <a:ext cx="3001279" cy="2491177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B5689-F8C6-EF02-D739-F3914794FEBE}"/>
                </a:ext>
              </a:extLst>
            </p:cNvPr>
            <p:cNvSpPr txBox="1"/>
            <p:nvPr/>
          </p:nvSpPr>
          <p:spPr>
            <a:xfrm>
              <a:off x="4133085" y="332433"/>
              <a:ext cx="20917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ЖЕНИНА</a:t>
              </a:r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D1661C-85F5-B650-3AB0-DB6A0CBC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195" y="800778"/>
              <a:ext cx="2006465" cy="2006465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BE3E684-9841-998D-AA3E-2A0BFECF69F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4" y="849989"/>
            <a:ext cx="3014670" cy="309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5</cp:revision>
  <dcterms:created xsi:type="dcterms:W3CDTF">2024-07-26T19:24:21Z</dcterms:created>
  <dcterms:modified xsi:type="dcterms:W3CDTF">2024-08-28T14:21:11Z</dcterms:modified>
</cp:coreProperties>
</file>