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68" y="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FC8D9-E704-0999-96D1-09CCB11DBB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" y="2654728"/>
            <a:ext cx="3734588" cy="37345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10B5F3DE-84C0-3D22-4ACE-45A50177E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14" y="2563148"/>
            <a:ext cx="1733454" cy="173170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938A4047-26BD-2671-F1DA-4706B857A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32" y="4864058"/>
            <a:ext cx="1622836" cy="16228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ED62EE-959E-975E-3BE5-07CB9AECB0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00" y="4522022"/>
            <a:ext cx="2115478" cy="213274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3C41491-2E72-47F7-032B-469A19C01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52" y="2476853"/>
            <a:ext cx="1277912" cy="18742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A6E7A2C-E4C3-E0E1-FD8F-4EDBA22AD1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80" y="2640214"/>
            <a:ext cx="1569764" cy="157436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платье, Выкройка (дизайн одежды), Повседневное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BC4BE36E-E0BF-1C33-E079-02FB5403D0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38" y="158112"/>
            <a:ext cx="1981200" cy="19812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часы, настенные часы, время, Кварцевые часы&#10;&#10;Автоматически созданное описание">
            <a:extLst>
              <a:ext uri="{FF2B5EF4-FFF2-40B4-BE49-F238E27FC236}">
                <a16:creationId xmlns:a16="http://schemas.microsoft.com/office/drawing/2014/main" id="{0E2275C1-07C3-6A28-533F-2E6C0B56F7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13" y="4864058"/>
            <a:ext cx="1590405" cy="158522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D756DE0-612B-349E-FFFA-2D06226E3F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0" y="247931"/>
            <a:ext cx="1981200" cy="1981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96518" y="150804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9A1F8E-DF8C-4F00-BC11-FEC9774E12B8}"/>
</file>

<file path=customXml/itemProps2.xml><?xml version="1.0" encoding="utf-8"?>
<ds:datastoreItem xmlns:ds="http://schemas.openxmlformats.org/officeDocument/2006/customXml" ds:itemID="{5F29C3FC-9F3D-48D4-8EED-76D70A605D81}"/>
</file>

<file path=customXml/itemProps3.xml><?xml version="1.0" encoding="utf-8"?>
<ds:datastoreItem xmlns:ds="http://schemas.openxmlformats.org/officeDocument/2006/customXml" ds:itemID="{5DAC85CE-14C2-4100-9F82-CBF256CBAC0C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2025-01-16T19:37:51Z</dcterms:created>
  <dcterms:modified xsi:type="dcterms:W3CDTF">2025-02-01T09:47:04Z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