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2D000-FD70-4BF0-AB35-D7FE0BC76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51A3F6-9AEE-4463-AF93-467E18AC7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EF93F-D353-4F7C-80B9-1749F5BF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040A3-664E-4E87-9319-812DA83B5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A11209-1F19-4F4C-A584-FCFB3B92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16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574D2-15D5-4EF6-8660-BF336FE4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41323-3953-45A8-9B93-00A6120E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52D85-F5C5-4C3E-B7C9-FA9CCBCA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904571-789A-4821-A0FD-E94B5149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07D1-B321-486A-A317-28065855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6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09590C-7F30-4D79-AD2D-2E8E7F64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875EEA-3059-4424-A4A2-2A2A7500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FA5112-599D-4E78-ACC7-9A3023354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85B36-0B65-42F8-92D4-246E2B6C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76ECDB-58FB-425B-B249-CCFBEAD91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30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5FD8F-D29A-484E-A69C-A06F680DE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A7420-EABD-4B06-82DD-A6E0802C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11FFD6-B056-4990-9115-EA47324DD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F5127-DABC-4C6D-8B1C-ED6DB99F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71806-5C0F-43E3-94E9-0DEF7EE7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6155B-EF56-4E08-9C03-4EE8887F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F6CBD1-3BCB-48DC-AE1C-6B2AF566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0A374D-C193-4AAF-9F81-51BE6D0F1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D20C7-9643-49F6-986D-3F4DB8CB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AFDB-9C49-43F1-BDDB-CB33096D4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19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89F00-6D82-4A68-9A4B-3E456116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B8218-B6F6-43EA-80BF-9DD5404B75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3995B7-D89B-4DE9-9B48-50AB6D50E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DBA05F-4B37-4C2C-9896-FF4328EB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B362C-C4F0-4E03-8D8A-4B8900D4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47C06-27D8-4D3F-830A-A97B540C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415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215DC-E32E-44A2-8157-0A9F674D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D3886-8338-4E50-9006-927FF91C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4270B-F056-43E0-BF9D-0DB818602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20D567-165C-4C9C-AF88-96A6231C7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14E3A70-2EF4-48D0-8904-E66A42C03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B76B56-8C47-4D39-8163-FE2B0AED5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A8E56-03C0-4F38-AF68-AA7BB843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6A4C8A-0977-412E-81DE-C1565E34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15717-0B7F-4FB6-8C7C-0CF7D5F1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85E46D-FAA1-4766-ADE0-16E86531E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59ECFC-3D30-4BBB-9B78-6EB7AD19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ADAC83-5815-4273-A2D8-7D452B262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D588F-FFFB-4940-BA33-EA314218D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534CF6-204C-44CF-A5A5-E0F156E4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8E9CEC-11E2-48E1-99C1-C0D81171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33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BF71C-13AC-4CC5-B66A-48DA4F5B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F27A9-9229-44DB-9861-B79884A14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BE3A2A-E87B-4E8E-B69C-A97D8BDF4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9DD20-0598-4DCC-B01E-6D0D305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61104-6F0E-4FDF-A7C8-88E764E4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99008D-A59B-40B5-92DF-7D24A701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9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A7366-D5E0-40CC-8273-67C7883F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E761DE-CCA6-4166-A9E0-28CB4E91D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06EFDE-1173-4CF4-9D7C-46170A628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B184E8-022F-492B-A702-7805E32D5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AD71A-3FA3-4689-8FCC-4D526459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7F4C74-3A7F-46BF-AFEF-A2DF65B5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92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960F0-5E3E-4229-BF00-FB09E3C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528BAD-4052-48AE-B362-D1C4B7B0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F7066-F930-4549-966C-29E94C61E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1EEA-E429-47E5-B7F2-F15E3498DF1C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BF0EE7-888C-4E07-8544-DB904E52E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E6312-24C4-46E0-BA34-745515F5C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2E0B-6BAC-4D45-A71A-44C15FEC2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E731E2-1371-4AE6-BF9F-47ADCE126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4" y="0"/>
            <a:ext cx="12234704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3236FF4-E26D-4D01-9718-152BA00F5B69}"/>
              </a:ext>
            </a:extLst>
          </p:cNvPr>
          <p:cNvSpPr/>
          <p:nvPr/>
        </p:nvSpPr>
        <p:spPr>
          <a:xfrm>
            <a:off x="5854475" y="461966"/>
            <a:ext cx="3591700" cy="2953828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5525" y="424204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9534" y="4179777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7796" y="4147357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3557" y="5897587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07566" y="5896781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42743" y="5896781"/>
            <a:ext cx="2160240" cy="499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Воно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9182" y="401206"/>
            <a:ext cx="3246743" cy="32467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8606" y="532779"/>
            <a:ext cx="2788496" cy="278849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 b="10937"/>
          <a:stretch/>
        </p:blipFill>
        <p:spPr bwMode="auto">
          <a:xfrm>
            <a:off x="5970306" y="662630"/>
            <a:ext cx="3225597" cy="25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9196" y="594421"/>
            <a:ext cx="2641295" cy="2641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8640" y="423380"/>
            <a:ext cx="3144870" cy="314487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1757" y="461160"/>
            <a:ext cx="2915282" cy="291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1545" y="542712"/>
            <a:ext cx="2846948" cy="28469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3756" y="-145410"/>
            <a:ext cx="3954015" cy="382842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5047" y="455600"/>
            <a:ext cx="2934060" cy="29340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2016" y="376761"/>
            <a:ext cx="3076617" cy="307661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5106" y="450912"/>
            <a:ext cx="3537880" cy="353788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CB02A8-2A68-4081-B63C-255C7ED16B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7" y="2362200"/>
            <a:ext cx="4365171" cy="4365171"/>
          </a:xfrm>
          <a:prstGeom prst="rect">
            <a:avLst/>
          </a:prstGeom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4533" y="1229210"/>
            <a:ext cx="3288210" cy="154134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9B357B8-FCE1-429A-9E75-2DF329D0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2391" y="6014203"/>
            <a:ext cx="949609" cy="82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C6C0EC-E711-44AD-B575-2E57B3182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0306" y="182131"/>
            <a:ext cx="3447727" cy="3568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9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02683 0.497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17722 0.5067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22995 0.509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7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02174 0.496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22631 0.488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6432 0.50393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2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0.03946 0.49676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17903 0.54467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04088 0.49954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23112 0.5034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000"/>
                            </p:stCondLst>
                            <p:childTnLst>
                              <p:par>
                                <p:cTn id="2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03425 0.51597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18815 0.48796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4" y="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2024-08-26T12:29:25Z</dcterms:created>
  <dcterms:modified xsi:type="dcterms:W3CDTF">2024-11-16T09:39:07Z</dcterms:modified>
</cp:coreProperties>
</file>