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3792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08.07.2025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566" y="4468573"/>
            <a:ext cx="1306298" cy="13062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8078" y="4363537"/>
            <a:ext cx="1407643" cy="14076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85" y="2408691"/>
            <a:ext cx="1901067" cy="19010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606" y="2408690"/>
            <a:ext cx="1901067" cy="190106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7598" y="2503746"/>
            <a:ext cx="1828767" cy="182876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31932" y="2652957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780" y="4468573"/>
            <a:ext cx="1306298" cy="130629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0595" y="4468573"/>
            <a:ext cx="1306298" cy="130629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5219" y="4481279"/>
            <a:ext cx="1306298" cy="1306298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00074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9417" y="4379934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17219" y="4395277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773" y="4337500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43" y="-125425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2025-01-16T20:07:15Z</dcterms:created>
  <dcterms:modified xsi:type="dcterms:W3CDTF">2025-07-08T13:21:22Z</dcterms:modified>
</cp:coreProperties>
</file>