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3.png"/><Relationship Id="rId23" Type="http://schemas.openxmlformats.org/officeDocument/2006/relationships/tags" Target="../tags/tag1.xml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785" y="749935"/>
            <a:ext cx="3281045" cy="328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2024-04-22T12:47:00Z</dcterms:created>
  <dcterms:modified xsi:type="dcterms:W3CDTF">2024-06-20T14:38:03Z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