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125" d="100"/>
          <a:sy n="125" d="100"/>
        </p:scale>
        <p:origin x="90" y="-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575776"/>
            <a:chOff x="5235768" y="947451"/>
            <a:chExt cx="1079653" cy="10328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818" y="966721"/>
              <a:ext cx="1013551" cy="101355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C87933A-A7A4-4B92-BE5A-A0F05C2F1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52" y="2792595"/>
            <a:ext cx="3873078" cy="3873078"/>
          </a:xfrm>
          <a:prstGeom prst="rect">
            <a:avLst/>
          </a:prstGeom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601" y="913060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189477" y="2495645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СИ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76463" y="3930407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3B6AAB8C-E5E8-33AB-046B-036927B50A20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03638" y="5679494"/>
            <a:chExt cx="1044788" cy="714050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03638" y="5679494"/>
              <a:ext cx="1044788" cy="714050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млекопитающее, грива, кобыла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24DC968-F9F9-90ED-D547-3C508E3EC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550" y="5781674"/>
              <a:ext cx="448278" cy="52669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EEC3EAC-D43F-B0D2-7444-D75F23D5B3A1}"/>
              </a:ext>
            </a:extLst>
          </p:cNvPr>
          <p:cNvGrpSpPr/>
          <p:nvPr/>
        </p:nvGrpSpPr>
        <p:grpSpPr>
          <a:xfrm>
            <a:off x="4452050" y="1496365"/>
            <a:ext cx="640417" cy="626451"/>
            <a:chOff x="4452050" y="1496365"/>
            <a:chExt cx="640417" cy="62645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4452050" y="1496365"/>
              <a:ext cx="640417" cy="626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3" name="Рисунок 32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31DF856-6614-F6BC-D42B-1B7732C2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032" y="1527075"/>
              <a:ext cx="559388" cy="55938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A704AEE-5D16-D981-FB78-6CF2854F68EE}"/>
              </a:ext>
            </a:extLst>
          </p:cNvPr>
          <p:cNvGrpSpPr/>
          <p:nvPr/>
        </p:nvGrpSpPr>
        <p:grpSpPr>
          <a:xfrm>
            <a:off x="4435746" y="2443963"/>
            <a:ext cx="640416" cy="566629"/>
            <a:chOff x="4435746" y="2443963"/>
            <a:chExt cx="640416" cy="566629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4435746" y="2445558"/>
              <a:ext cx="640416" cy="565034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6" name="Рисунок 6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7CF4423-5D59-FBD3-CE9E-F3BE66C9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517" y="2443963"/>
              <a:ext cx="546543" cy="546543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38C8F132-92F2-909D-C377-BFBF30CD2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958" y="2567886"/>
              <a:ext cx="426675" cy="426675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ED16E8A-CEBD-EE6B-D799-399B948119D8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птица, водоплавающая птица, клюв, у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535522-588B-00B7-949B-29FB97D6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07" y="3921999"/>
              <a:ext cx="474933" cy="4749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70" name="Рисунок 69" descr="Изображение выглядит как птица, водоплавающая птица, клюв, у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C2D8B3B7-B12C-0703-723E-5BADA390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733" y="3879918"/>
              <a:ext cx="496077" cy="49607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6BA4295-520B-4C8B-6892-6496D8AB0804}"/>
              </a:ext>
            </a:extLst>
          </p:cNvPr>
          <p:cNvGrpSpPr/>
          <p:nvPr/>
        </p:nvGrpSpPr>
        <p:grpSpPr>
          <a:xfrm>
            <a:off x="4194298" y="4749250"/>
            <a:ext cx="988243" cy="697604"/>
            <a:chOff x="4194298" y="4749250"/>
            <a:chExt cx="988243" cy="69760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194298" y="4801300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плавательный бассейн, бассейн, плавание, в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D21E3764-06A8-18EA-EE37-69F5A26B1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30" y="4749250"/>
              <a:ext cx="697604" cy="697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2024-08-27T21:41:20Z</dcterms:created>
  <dcterms:modified xsi:type="dcterms:W3CDTF">2024-11-14T12:01:39Z</dcterms:modified>
</cp:coreProperties>
</file>