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4.png"/><Relationship Id="rId10" Type="http://schemas.microsoft.com/office/2007/relationships/hdphoto" Target="../media/hdphoto1.wdp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8" y="18343"/>
            <a:ext cx="1219958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084" y="3163557"/>
            <a:ext cx="3193472" cy="3193472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515538" y="1893212"/>
            <a:ext cx="6569538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0" y="5788835"/>
            <a:ext cx="1034715" cy="962905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FFB46C7-A788-E974-E447-AAE847E2EF09}"/>
              </a:ext>
            </a:extLst>
          </p:cNvPr>
          <p:cNvGrpSpPr/>
          <p:nvPr/>
        </p:nvGrpSpPr>
        <p:grpSpPr>
          <a:xfrm>
            <a:off x="1774094" y="2195671"/>
            <a:ext cx="6052426" cy="2713367"/>
            <a:chOff x="1836915" y="2366143"/>
            <a:chExt cx="6052426" cy="2713367"/>
          </a:xfrm>
        </p:grpSpPr>
        <p:pic>
          <p:nvPicPr>
            <p:cNvPr id="28" name="Рисунок 27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F9346F0-4A1B-5328-CF84-B7C578736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915" y="2437193"/>
              <a:ext cx="2642317" cy="2642317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круг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5B686275-D068-E61A-B416-96F889E97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650" y="3923345"/>
              <a:ext cx="1095375" cy="109537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1E083D-B44B-2D0A-E16A-08EA22C6C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024" y="2366143"/>
              <a:ext cx="2642317" cy="264231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5961941" y="3874758"/>
            <a:ext cx="964478" cy="85160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810172" y="2565377"/>
            <a:ext cx="6149822" cy="2672150"/>
            <a:chOff x="1801181" y="2336310"/>
            <a:chExt cx="6149822" cy="267215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181" y="2336310"/>
              <a:ext cx="2672150" cy="2672150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930" b="89941" l="9961" r="89941">
                          <a14:backgroundMark x1="81055" y1="13086" x2="47852" y2="41992"/>
                          <a14:backgroundMark x1="74023" y1="9863" x2="80469" y2="22754"/>
                          <a14:backgroundMark x1="84180" y1="16797" x2="63379" y2="26953"/>
                          <a14:backgroundMark x1="61230" y1="18457" x2="68750" y2="32910"/>
                          <a14:backgroundMark x1="68164" y1="13574" x2="67090" y2="29688"/>
                          <a14:backgroundMark x1="55859" y1="30762" x2="58008" y2="35059"/>
                          <a14:backgroundMark x1="43066" y1="36621" x2="42480" y2="39258"/>
                          <a14:backgroundMark x1="35547" y1="38770" x2="35547" y2="41992"/>
                          <a14:backgroundMark x1="32324" y1="41992" x2="33984" y2="41992"/>
                          <a14:backgroundMark x1="30762" y1="42480" x2="32910" y2="43555"/>
                          <a14:backgroundMark x1="48438" y1="37695" x2="50000" y2="39258"/>
                          <a14:backgroundMark x1="50000" y1="37109" x2="53711" y2="38770"/>
                          <a14:backgroundMark x1="53223" y1="35059" x2="54785" y2="35547"/>
                          <a14:backgroundMark x1="63379" y1="29102" x2="65527" y2="29688"/>
                          <a14:backgroundMark x1="60156" y1="24805" x2="62793" y2="28027"/>
                          <a14:backgroundMark x1="52637" y1="21680" x2="68164" y2="28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853" y="2336310"/>
              <a:ext cx="2672150" cy="2672150"/>
            </a:xfrm>
            <a:prstGeom prst="rect">
              <a:avLst/>
            </a:prstGeom>
          </p:spPr>
        </p:pic>
      </p:grpSp>
      <p:sp>
        <p:nvSpPr>
          <p:cNvPr id="74" name="Овал 73"/>
          <p:cNvSpPr/>
          <p:nvPr/>
        </p:nvSpPr>
        <p:spPr>
          <a:xfrm rot="18800613">
            <a:off x="6010018" y="2711058"/>
            <a:ext cx="1679177" cy="106443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728916" y="2161271"/>
            <a:ext cx="6077126" cy="2740663"/>
            <a:chOff x="1726814" y="2248544"/>
            <a:chExt cx="6077126" cy="2740663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726814" y="2337772"/>
              <a:ext cx="3004117" cy="2651435"/>
              <a:chOff x="2217298" y="531627"/>
              <a:chExt cx="3004117" cy="2651435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298" y="531627"/>
                <a:ext cx="2651435" cy="2651435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2063" y="1549010"/>
                <a:ext cx="1489352" cy="1489352"/>
              </a:xfrm>
              <a:prstGeom prst="rect">
                <a:avLst/>
              </a:prstGeom>
            </p:spPr>
          </p:pic>
        </p:grp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240" y="2248544"/>
              <a:ext cx="2642700" cy="2642700"/>
            </a:xfrm>
            <a:prstGeom prst="rect">
              <a:avLst/>
            </a:prstGeom>
          </p:spPr>
        </p:pic>
      </p:grpSp>
      <p:sp>
        <p:nvSpPr>
          <p:cNvPr id="82" name="Овал 81"/>
          <p:cNvSpPr/>
          <p:nvPr/>
        </p:nvSpPr>
        <p:spPr>
          <a:xfrm>
            <a:off x="6838382" y="3357677"/>
            <a:ext cx="891718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062942" y="2988299"/>
            <a:ext cx="5249785" cy="1917187"/>
            <a:chOff x="2230921" y="2887448"/>
            <a:chExt cx="5249785" cy="1917187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2230921" y="2926840"/>
              <a:ext cx="1833426" cy="1877795"/>
              <a:chOff x="7175258" y="419706"/>
              <a:chExt cx="2144218" cy="2212497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5258" y="487985"/>
                <a:ext cx="2144218" cy="2144218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9522" y="533125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4" name="Рисунок 8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6247" y="419706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5" name="Рисунок 8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3167" y="472236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6" name="Рисунок 85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281970" flipH="1">
                <a:off x="8180774" y="598333"/>
                <a:ext cx="822602" cy="822602"/>
              </a:xfrm>
              <a:prstGeom prst="rect">
                <a:avLst/>
              </a:prstGeom>
            </p:spPr>
          </p:pic>
        </p:grp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279" y="2887448"/>
              <a:ext cx="1833427" cy="1835276"/>
            </a:xfrm>
            <a:prstGeom prst="rect">
              <a:avLst/>
            </a:prstGeom>
          </p:spPr>
        </p:pic>
      </p:grpSp>
      <p:sp>
        <p:nvSpPr>
          <p:cNvPr id="66" name="Овал 65"/>
          <p:cNvSpPr/>
          <p:nvPr/>
        </p:nvSpPr>
        <p:spPr>
          <a:xfrm>
            <a:off x="5666396" y="3068914"/>
            <a:ext cx="1492339" cy="76403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A9FF6A1E-7A66-B292-7782-378284ABAD98}"/>
              </a:ext>
            </a:extLst>
          </p:cNvPr>
          <p:cNvGrpSpPr/>
          <p:nvPr/>
        </p:nvGrpSpPr>
        <p:grpSpPr>
          <a:xfrm>
            <a:off x="1928796" y="1896452"/>
            <a:ext cx="5816786" cy="3321542"/>
            <a:chOff x="1928796" y="1896452"/>
            <a:chExt cx="5816786" cy="3321542"/>
          </a:xfrm>
        </p:grpSpPr>
        <p:pic>
          <p:nvPicPr>
            <p:cNvPr id="18" name="Рисунок 17" descr="Изображение выглядит как Декоративная подушка, под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DA4433-482C-8405-346A-C8AA72B6F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7414" y="2851612"/>
              <a:ext cx="2366382" cy="2366382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46DC7E1-2325-1C15-CB3E-706E39B06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796" y="1934439"/>
              <a:ext cx="2429368" cy="242936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AB669F4-7DB1-E8AA-9568-060FA439F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214" y="1896452"/>
              <a:ext cx="2429368" cy="2429368"/>
            </a:xfrm>
            <a:prstGeom prst="rect">
              <a:avLst/>
            </a:prstGeom>
          </p:spPr>
        </p:pic>
      </p:grpSp>
      <p:sp>
        <p:nvSpPr>
          <p:cNvPr id="77" name="Овал 76"/>
          <p:cNvSpPr/>
          <p:nvPr/>
        </p:nvSpPr>
        <p:spPr>
          <a:xfrm>
            <a:off x="5508197" y="2951844"/>
            <a:ext cx="1872995" cy="195719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7F46D67-E106-C958-9699-604177D36784}"/>
              </a:ext>
            </a:extLst>
          </p:cNvPr>
          <p:cNvGrpSpPr/>
          <p:nvPr/>
        </p:nvGrpSpPr>
        <p:grpSpPr>
          <a:xfrm>
            <a:off x="1928796" y="2683742"/>
            <a:ext cx="6014322" cy="2623641"/>
            <a:chOff x="1932973" y="2777655"/>
            <a:chExt cx="6014322" cy="2623641"/>
          </a:xfrm>
        </p:grpSpPr>
        <p:pic>
          <p:nvPicPr>
            <p:cNvPr id="51" name="Рисунок 50" descr="Изображение выглядит как контейнер, корзина, плетеный, Корзина для хран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A8F54D5A-4C44-2B2D-063D-EE1D8B074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973" y="2777655"/>
              <a:ext cx="2572834" cy="2572834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контейнер, корзина, плетеный, Корзина для хран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52554ED0-668B-4ACB-8C74-35F9BE79D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461" y="2828462"/>
              <a:ext cx="2572834" cy="257283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8A06D7D3-A1D5-0512-19F5-AB7FE0044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52530">
              <a:off x="3209511" y="2911471"/>
              <a:ext cx="1309294" cy="1309294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88F24A6C-4E2B-28F2-C9DC-2AA04CF85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635">
              <a:off x="2513032" y="2825763"/>
              <a:ext cx="1309294" cy="130929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3C3AABA0-F856-CDEF-A60C-CA2272D2B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635">
              <a:off x="1945202" y="2916098"/>
              <a:ext cx="1309294" cy="1309294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ваза, Предметная фотография, орнамент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495937F2-A615-4AC6-6187-E1E1BD7BA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980" y="3025474"/>
              <a:ext cx="1228057" cy="1228057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ваза, Предметная фотография, орнамент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839C435D-0285-D121-EB52-930B4FDD8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648" y="3169176"/>
              <a:ext cx="1228057" cy="1228057"/>
            </a:xfrm>
            <a:prstGeom prst="rect">
              <a:avLst/>
            </a:prstGeom>
          </p:spPr>
        </p:pic>
      </p:grpSp>
      <p:sp>
        <p:nvSpPr>
          <p:cNvPr id="78" name="Овал 77"/>
          <p:cNvSpPr/>
          <p:nvPr/>
        </p:nvSpPr>
        <p:spPr>
          <a:xfrm>
            <a:off x="5326985" y="2779709"/>
            <a:ext cx="252039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33CAEE45-8F89-2C04-7CF8-46E811BE094D}"/>
              </a:ext>
            </a:extLst>
          </p:cNvPr>
          <p:cNvGrpSpPr/>
          <p:nvPr/>
        </p:nvGrpSpPr>
        <p:grpSpPr>
          <a:xfrm>
            <a:off x="2030547" y="2250499"/>
            <a:ext cx="5815673" cy="2763986"/>
            <a:chOff x="2030547" y="2250499"/>
            <a:chExt cx="5815673" cy="2763986"/>
          </a:xfrm>
        </p:grpSpPr>
        <p:pic>
          <p:nvPicPr>
            <p:cNvPr id="65" name="Рисунок 64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E98F9B45-8F48-0A1E-9DBC-03F463286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547" y="2250499"/>
              <a:ext cx="2329339" cy="2763986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0953199E-258D-4E65-FCB3-7720DB5BD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391" y="3535988"/>
              <a:ext cx="1275506" cy="1287670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C61332D-BA57-1787-47EF-5E9ACA1B8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881" y="2250499"/>
              <a:ext cx="2329339" cy="2763986"/>
            </a:xfrm>
            <a:prstGeom prst="rect">
              <a:avLst/>
            </a:prstGeom>
          </p:spPr>
        </p:pic>
      </p:grpSp>
      <p:sp>
        <p:nvSpPr>
          <p:cNvPr id="71" name="Овал 70"/>
          <p:cNvSpPr/>
          <p:nvPr/>
        </p:nvSpPr>
        <p:spPr>
          <a:xfrm>
            <a:off x="5996969" y="3583257"/>
            <a:ext cx="1421034" cy="1002936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15AFAC85-1570-1EE1-FD48-E8D250E4FFE9}"/>
              </a:ext>
            </a:extLst>
          </p:cNvPr>
          <p:cNvGrpSpPr/>
          <p:nvPr/>
        </p:nvGrpSpPr>
        <p:grpSpPr>
          <a:xfrm>
            <a:off x="1675443" y="2144216"/>
            <a:ext cx="6425941" cy="2933278"/>
            <a:chOff x="1675443" y="2144216"/>
            <a:chExt cx="6425941" cy="2933278"/>
          </a:xfrm>
        </p:grpSpPr>
        <p:pic>
          <p:nvPicPr>
            <p:cNvPr id="72" name="Рисунок 71" descr="Изображение выглядит как строительство, сквореч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B55696D-9880-A096-8F03-1F958CFF2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443" y="2144216"/>
              <a:ext cx="2933278" cy="2933278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птица, певчие, воробей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7B270318-C9F5-245E-771E-701098E15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colorTemperature colorTemp="59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618" y="2525646"/>
              <a:ext cx="1444394" cy="1444394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строительство, сквореч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93B98F9A-396E-B591-C6BC-98E1E5AD6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8106" y="2144216"/>
              <a:ext cx="2933278" cy="2933278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20565696">
            <a:off x="5943737" y="2712741"/>
            <a:ext cx="1385860" cy="128986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38" y="232983"/>
            <a:ext cx="6665463" cy="583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4" grpId="0" animBg="1"/>
      <p:bldP spid="74" grpId="1" animBg="1"/>
      <p:bldP spid="82" grpId="0" animBg="1"/>
      <p:bldP spid="82" grpId="1" animBg="1"/>
      <p:bldP spid="66" grpId="0" animBg="1"/>
      <p:bldP spid="66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150C73-401F-45C1-B4CD-B6D776D2BCB7}"/>
</file>

<file path=customXml/itemProps2.xml><?xml version="1.0" encoding="utf-8"?>
<ds:datastoreItem xmlns:ds="http://schemas.openxmlformats.org/officeDocument/2006/customXml" ds:itemID="{0F618593-93AC-418E-AD25-B2B5D17EFB32}"/>
</file>

<file path=customXml/itemProps3.xml><?xml version="1.0" encoding="utf-8"?>
<ds:datastoreItem xmlns:ds="http://schemas.openxmlformats.org/officeDocument/2006/customXml" ds:itemID="{DB54665C-671C-400B-A413-2FB69FB3184D}"/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17</cp:revision>
  <dcterms:created xsi:type="dcterms:W3CDTF">2024-08-09T01:59:47Z</dcterms:created>
  <dcterms:modified xsi:type="dcterms:W3CDTF">2024-12-28T10:07:34Z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