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26" Type="http://schemas.microsoft.com/office/2007/relationships/hdphoto" Target="../media/hdphoto6.wdp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microsoft.com/office/2007/relationships/hdphoto" Target="../media/hdphoto3.wdp"/><Relationship Id="rId25" Type="http://schemas.openxmlformats.org/officeDocument/2006/relationships/image" Target="../media/image19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20" Type="http://schemas.microsoft.com/office/2007/relationships/hdphoto" Target="../media/hdphoto4.wdp"/><Relationship Id="rId29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24" Type="http://schemas.openxmlformats.org/officeDocument/2006/relationships/image" Target="../media/image18.png"/><Relationship Id="rId32" Type="http://schemas.microsoft.com/office/2007/relationships/hdphoto" Target="../media/hdphoto8.wdp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23" Type="http://schemas.microsoft.com/office/2007/relationships/hdphoto" Target="../media/hdphoto5.wdp"/><Relationship Id="rId28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31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7.png"/><Relationship Id="rId27" Type="http://schemas.openxmlformats.org/officeDocument/2006/relationships/image" Target="../media/image20.png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1229" r="-3192"/>
          <a:stretch>
            <a:fillRect/>
          </a:stretch>
        </p:blipFill>
        <p:spPr>
          <a:xfrm>
            <a:off x="8710295" y="2747645"/>
            <a:ext cx="3461385" cy="3460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5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C7F8C6-5440-15F6-0097-59A2AA17DFE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3544958"/>
            <a:ext cx="1989668" cy="1989668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C656544-5235-90DD-BDBE-EF36B98D353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13" y="4485615"/>
            <a:ext cx="1989668" cy="1989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52369 -0.1363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2024-11-11T11:44:39Z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