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7320" y="2243455"/>
            <a:ext cx="4168140" cy="4168140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145966F-47E8-4662-B10C-9387436837B8}"/>
</file>

<file path=customXml/itemProps2.xml><?xml version="1.0" encoding="utf-8"?>
<ds:datastoreItem xmlns:ds="http://schemas.openxmlformats.org/officeDocument/2006/customXml" ds:itemID="{B68E10C4-A936-4EA9-9E1B-50BB181ADC18}"/>
</file>

<file path=customXml/itemProps3.xml><?xml version="1.0" encoding="utf-8"?>
<ds:datastoreItem xmlns:ds="http://schemas.openxmlformats.org/officeDocument/2006/customXml" ds:itemID="{9DE1919B-16F0-4032-B849-E71E874DEF69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