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E5BDD-2C2E-4A86-AD3D-B6C0A33D4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4B391FA-EDE1-462D-8B0D-D1067F98C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1E6D42-8676-4A1A-B0A5-96CBCF044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6B8B-3EF4-4EB2-80FC-0F3046ADB9AC}" type="datetimeFigureOut">
              <a:rPr lang="uk-UA" smtClean="0"/>
              <a:t>11.04.2024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76B9C2-0B38-47D9-82BA-89A1F086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99E2C5-5A65-4720-B241-1DCFC7E3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A0AD-CE86-4785-90EE-010D2CF263F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25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D30F4-7322-4FDD-8B2F-9789DBCF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4B3FC8-C298-49F5-B384-FDA123B2B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BCEF9F-1454-4258-9A26-C616616A1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6B8B-3EF4-4EB2-80FC-0F3046ADB9AC}" type="datetimeFigureOut">
              <a:rPr lang="uk-UA" smtClean="0"/>
              <a:t>11.04.2024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8A1EE8-5411-4BD4-A93C-AF1EDC6A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5E5F03F-726C-4BEB-ABCB-AE7EC8F2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A0AD-CE86-4785-90EE-010D2CF263F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938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00A9311-F907-4DF7-B009-0470BE1949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E27C2D7-ABD1-4105-A243-1626242FA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0DCC5A-E62F-45AB-8E17-4D20FB0C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6B8B-3EF4-4EB2-80FC-0F3046ADB9AC}" type="datetimeFigureOut">
              <a:rPr lang="uk-UA" smtClean="0"/>
              <a:t>11.04.2024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9A70B29-9A52-410E-BBD1-666B30417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831FD2-915A-4B1E-85AA-3D56E8FC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A0AD-CE86-4785-90EE-010D2CF263F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481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BBC9B-657C-4A5A-84B3-72FE6932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C44B9D-EC76-4FDC-A4C4-3F02A1D97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3FC2DC-9799-484F-9C9E-9E13EF56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6B8B-3EF4-4EB2-80FC-0F3046ADB9AC}" type="datetimeFigureOut">
              <a:rPr lang="uk-UA" smtClean="0"/>
              <a:t>11.04.2024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A6AE50-CAA1-45D8-B063-13ED7479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CCBE84-572D-4DEC-913B-4D20CB77C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A0AD-CE86-4785-90EE-010D2CF263F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573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3EB24-CC7C-4548-AAA9-D6175D21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E655FD-3D1F-4BA1-A2AB-6A79E115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DEBABD-A93D-4D2D-B87C-BCB6FB18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6B8B-3EF4-4EB2-80FC-0F3046ADB9AC}" type="datetimeFigureOut">
              <a:rPr lang="uk-UA" smtClean="0"/>
              <a:t>11.04.2024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C2D580-746A-401D-919F-F13555A9C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C3A456-D44A-4A20-AE38-D877C6C0B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A0AD-CE86-4785-90EE-010D2CF263F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3804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ABB71-4255-4C31-BFD5-886FE0C2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FF6A63E-656B-4D0F-B28A-91D56A866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1DA3CE7-048F-4D26-BE7F-F6B14D2C3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7DAE7A-7AFD-4022-951B-35755845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6B8B-3EF4-4EB2-80FC-0F3046ADB9AC}" type="datetimeFigureOut">
              <a:rPr lang="uk-UA" smtClean="0"/>
              <a:t>11.04.2024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38DC61-F469-4C7C-82C7-D0C9DC0E8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E5DC6-2F6C-4ECE-B417-85765BE4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A0AD-CE86-4785-90EE-010D2CF263F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715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263C1-4855-4758-A547-6DF1CA65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5B32A05-EB1E-45CC-A2FA-96757CF1D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19B550B-D46A-4985-8EFE-CEA40BC42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E47FB99-4062-48D7-9A70-1959B2478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D45D61-13CA-4B18-9354-2DF4F4F79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A6290A9-7F84-4EB6-9CEB-E1947100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6B8B-3EF4-4EB2-80FC-0F3046ADB9AC}" type="datetimeFigureOut">
              <a:rPr lang="uk-UA" smtClean="0"/>
              <a:t>11.04.2024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F011069-7830-4BB1-8845-A5317F21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E2E04BC-A67A-4598-8E2A-FE4339AD6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A0AD-CE86-4785-90EE-010D2CF263F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996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01327-6141-494E-BFF3-045CE3E3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1D57407-1DB4-4271-9B6C-FCD1B8B7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6B8B-3EF4-4EB2-80FC-0F3046ADB9AC}" type="datetimeFigureOut">
              <a:rPr lang="uk-UA" smtClean="0"/>
              <a:t>11.04.2024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DEEA47-8A6A-42B2-9ABE-D9B30AE1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D53C2EF-FD65-4E0E-BE84-D5F98CF84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A0AD-CE86-4785-90EE-010D2CF263F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37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6D5A14D-6966-4D13-B1F6-90178212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6B8B-3EF4-4EB2-80FC-0F3046ADB9AC}" type="datetimeFigureOut">
              <a:rPr lang="uk-UA" smtClean="0"/>
              <a:t>11.04.2024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0DD7567-9757-45A4-841F-F185AF6BE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A93EF85-09BB-4E70-997A-E7A45014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A0AD-CE86-4785-90EE-010D2CF263F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261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0EB65-1F1F-4274-8B71-4DE2F5B1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1931716-3C01-4A2F-8210-06A8E62DC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6FF295-5802-42D1-BBA6-43753B53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E1E4A92-9085-4188-AEC5-68064DF01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6B8B-3EF4-4EB2-80FC-0F3046ADB9AC}" type="datetimeFigureOut">
              <a:rPr lang="uk-UA" smtClean="0"/>
              <a:t>11.04.2024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162B189-A806-49B5-8454-A04F6D7D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56CFE6-3A1D-46FF-98F4-8E963E7D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A0AD-CE86-4785-90EE-010D2CF263F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55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8CBDB-2F59-4062-9503-B557250B2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EA66B97-9134-408E-8B83-102D29F87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F704AD6-6C27-4BF2-921E-A06ADA179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DFE8A40-D235-4797-A08B-AACA8546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6B8B-3EF4-4EB2-80FC-0F3046ADB9AC}" type="datetimeFigureOut">
              <a:rPr lang="uk-UA" smtClean="0"/>
              <a:t>11.04.2024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8BADFB8-1519-4D8D-99F0-3CB11A8C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C585EB6-CE01-45E9-8C9A-ECBBA73D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A0AD-CE86-4785-90EE-010D2CF263F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6685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54DFA92-EC36-428E-AB5E-D1F256CF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59DD291-C925-445E-80E3-314375CDD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6A64F6-4EE3-43D0-BF8A-69F200D3F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B6B8B-3EF4-4EB2-80FC-0F3046ADB9AC}" type="datetimeFigureOut">
              <a:rPr lang="uk-UA" smtClean="0"/>
              <a:t>11.04.2024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FA80D0-F15C-497E-B3AC-1291D669C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09F552-178B-4FCF-A32A-86E3B357B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DA0AD-CE86-4785-90EE-010D2CF263F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460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446456"/>
            <a:ext cx="12193057" cy="7667607"/>
          </a:xfrm>
          <a:prstGeom prst="rect">
            <a:avLst/>
          </a:prstGeom>
        </p:spPr>
      </p:pic>
      <p:pic>
        <p:nvPicPr>
          <p:cNvPr id="9218" name="Picture 2" descr="https://webstockreview.net/images/clipart-telephone-bo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818" y="921165"/>
            <a:ext cx="5133381" cy="5936835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free-png.ru/wp-content/uploads/2021/03/242-2423884_oil-spill-clip-art-1105c6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99" y="73345"/>
            <a:ext cx="4854300" cy="389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w7.pngwing.com/pngs/281/30/png-transparent-ice-cream-chewing-gum-bubbaloo-computer-icons-gum-food-sweetness-magenta.pn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8" b="8984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1" r="23565"/>
          <a:stretch/>
        </p:blipFill>
        <p:spPr bwMode="auto">
          <a:xfrm>
            <a:off x="3795035" y="339665"/>
            <a:ext cx="2581852" cy="2556338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4" descr="https://static.vecteezy.com/system/resources/previews/000/526/218/original/girls-doing-different-actions-vecto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78" b="96604" l="48692" r="72474">
                        <a14:foregroundMark x1="62614" y1="23553" x2="63742" y2="35975"/>
                        <a14:foregroundMark x1="63742" y1="35975" x2="66459" y2="36635"/>
                        <a14:foregroundMark x1="65708" y1="34654" x2="65708" y2="34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28" r="28264"/>
          <a:stretch/>
        </p:blipFill>
        <p:spPr bwMode="auto">
          <a:xfrm>
            <a:off x="-25886" y="222374"/>
            <a:ext cx="3324897" cy="6945591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173A57-528F-4D33-A907-ACC70E1D0BC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95" y="463486"/>
            <a:ext cx="1803517" cy="2432517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CEC008-D310-4C84-B1C0-66E33225B555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02" y="-260390"/>
            <a:ext cx="3028858" cy="3647738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A9EBED-EAFD-49A6-914A-A9CC8C89488E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1"/>
          <a:stretch/>
        </p:blipFill>
        <p:spPr bwMode="auto">
          <a:xfrm>
            <a:off x="3760427" y="378614"/>
            <a:ext cx="2468200" cy="2082580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73AEC0-8D20-4330-9F7A-A1C699BC99C9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141" y="433798"/>
            <a:ext cx="2276348" cy="2112268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9" name="Рисунок 18" descr="https://www.pngall.com/wp-content/uploads/2/Wheat-PNG-Images.png">
            <a:extLst>
              <a:ext uri="{FF2B5EF4-FFF2-40B4-BE49-F238E27FC236}">
                <a16:creationId xmlns:a16="http://schemas.microsoft.com/office/drawing/2014/main" id="{600301AB-87C6-4BCC-9D1B-7C94BAD3F3FF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959" y="362688"/>
            <a:ext cx="2218661" cy="2400326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20" name="Рисунок 19" descr="https://funforkids.ru/pictures/icecream1/ice-cream23.png">
            <a:extLst>
              <a:ext uri="{FF2B5EF4-FFF2-40B4-BE49-F238E27FC236}">
                <a16:creationId xmlns:a16="http://schemas.microsoft.com/office/drawing/2014/main" id="{834B85A9-0436-4A59-9354-6C8B3BE95D4B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10" y="362688"/>
            <a:ext cx="1813247" cy="2472121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21" name="Рисунок 20" descr="https://cutewallpaper.org/24/jelly-png/sweet-jelly-clipart-free-download-transparent-png-creazilla.png">
            <a:extLst>
              <a:ext uri="{FF2B5EF4-FFF2-40B4-BE49-F238E27FC236}">
                <a16:creationId xmlns:a16="http://schemas.microsoft.com/office/drawing/2014/main" id="{D1805661-1CE6-4610-98D9-8C9262607108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22" y="540787"/>
            <a:ext cx="2218661" cy="180729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ED7B487-3007-4B24-97EB-7A5BE945947D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45" y="503388"/>
            <a:ext cx="2560929" cy="2073275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23" name="Рисунок 22" descr="https://icnnov.ru/files/special/s1200.png">
            <a:extLst>
              <a:ext uri="{FF2B5EF4-FFF2-40B4-BE49-F238E27FC236}">
                <a16:creationId xmlns:a16="http://schemas.microsoft.com/office/drawing/2014/main" id="{53C6CA9D-A25B-46C5-B9AF-E5A1FF429C69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05" y="334406"/>
            <a:ext cx="2218951" cy="2326149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493819D-9AAE-478B-AFB2-1D70262F70E8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761" y="228999"/>
            <a:ext cx="2464731" cy="277766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A5CE323-45A5-4BFC-A613-F5A9DC415B59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86" y="361868"/>
            <a:ext cx="1953126" cy="2657640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26" name="Рисунок 25" descr="https://cdn130.picsart.com/308004546275211.png">
            <a:extLst>
              <a:ext uri="{FF2B5EF4-FFF2-40B4-BE49-F238E27FC236}">
                <a16:creationId xmlns:a16="http://schemas.microsoft.com/office/drawing/2014/main" id="{E1E6F069-4415-408B-A2B8-EF8CB2B43DC3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24" y="-97414"/>
            <a:ext cx="3154111" cy="3274878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215C8CD-0EBD-40CA-BFD4-3FCC9B604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545" y="73345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5D6E839-FB3D-4D5D-B51D-12B63112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218" y="6257925"/>
            <a:ext cx="6096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D7AD26AF-D1E1-4E03-87CC-45B52796A0B2}"/>
              </a:ext>
            </a:extLst>
          </p:cNvPr>
          <p:cNvSpPr/>
          <p:nvPr/>
        </p:nvSpPr>
        <p:spPr>
          <a:xfrm>
            <a:off x="5558119" y="5510673"/>
            <a:ext cx="5940100" cy="127398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Жанна </a:t>
            </a:r>
            <a:r>
              <a:rPr lang="ru-RU" sz="20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розказує</a:t>
            </a:r>
            <a:r>
              <a:rPr lang="ru-RU" sz="2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Назару про … (</a:t>
            </a:r>
            <a:r>
              <a:rPr lang="ru-RU" sz="20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жуйку</a:t>
            </a:r>
            <a:r>
              <a:rPr lang="ru-RU" sz="2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ctr"/>
            <a:r>
              <a:rPr lang="uk-UA" sz="2000" dirty="0"/>
              <a:t>(натискати на будь-яку кнопку)</a:t>
            </a:r>
          </a:p>
        </p:txBody>
      </p:sp>
    </p:spTree>
    <p:extLst>
      <p:ext uri="{BB962C8B-B14F-4D97-AF65-F5344CB8AC3E}">
        <p14:creationId xmlns:p14="http://schemas.microsoft.com/office/powerpoint/2010/main" val="161463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BEBA213-9D9A-4228-BF31-F3417EEF456A}"/>
</file>

<file path=customXml/itemProps2.xml><?xml version="1.0" encoding="utf-8"?>
<ds:datastoreItem xmlns:ds="http://schemas.openxmlformats.org/officeDocument/2006/customXml" ds:itemID="{CA74EEBC-A0E2-477D-9462-86300FF45720}"/>
</file>

<file path=customXml/itemProps3.xml><?xml version="1.0" encoding="utf-8"?>
<ds:datastoreItem xmlns:ds="http://schemas.openxmlformats.org/officeDocument/2006/customXml" ds:itemID="{55DA2590-0044-402C-BDC4-83319231E800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14</Words>
  <Application>Microsoft Office PowerPoint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Анастасія Лоза</dc:creator>
  <cp:lastModifiedBy>Анастасія Лоза</cp:lastModifiedBy>
  <cp:revision>2</cp:revision>
  <dcterms:created xsi:type="dcterms:W3CDTF">2024-04-11T16:41:46Z</dcterms:created>
  <dcterms:modified xsi:type="dcterms:W3CDTF">2024-04-11T16:55:59Z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