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303708" y="2627038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252115" y="2622713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9" y="2228257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209568" y="2397792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29075" y="2532053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38584" y="2348512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50009" y="2397792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76158" y="214904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" y="2161756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529500" y="2149042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594090" y="3108960"/>
            <a:ext cx="3609975" cy="3609975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5B197BB-6EBD-E406-880A-FBA32F2749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2387874"/>
            <a:ext cx="1942470" cy="19424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A5371C1-7CAD-9D0A-3C8E-8E8F34B35DD5}"/>
              </a:ext>
            </a:extLst>
          </p:cNvPr>
          <p:cNvGrpSpPr/>
          <p:nvPr/>
        </p:nvGrpSpPr>
        <p:grpSpPr>
          <a:xfrm>
            <a:off x="2600680" y="1857988"/>
            <a:ext cx="3629932" cy="2921984"/>
            <a:chOff x="2737616" y="1722491"/>
            <a:chExt cx="3729177" cy="3001873"/>
          </a:xfrm>
        </p:grpSpPr>
        <p:pic>
          <p:nvPicPr>
            <p:cNvPr id="15" name="Рисунок 1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61D9D03-0238-FFEC-B1C4-5A84752E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519" y="1722491"/>
              <a:ext cx="1942470" cy="194247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4AA81B6-DB52-36A2-BAAD-014A4F42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323" y="2780820"/>
              <a:ext cx="1942470" cy="194247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69A70F4-2527-3BF2-9577-7A09A405F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616" y="2781894"/>
              <a:ext cx="1942470" cy="19424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E8D5C7-4B0B-4FE9-A5A7-9E1D171BF5C9}"/>
</file>

<file path=customXml/itemProps2.xml><?xml version="1.0" encoding="utf-8"?>
<ds:datastoreItem xmlns:ds="http://schemas.openxmlformats.org/officeDocument/2006/customXml" ds:itemID="{E37EA6C7-F1EC-4200-A68D-3AF557273038}"/>
</file>

<file path=customXml/itemProps3.xml><?xml version="1.0" encoding="utf-8"?>
<ds:datastoreItem xmlns:ds="http://schemas.openxmlformats.org/officeDocument/2006/customXml" ds:itemID="{D2C0905F-B8F4-45CC-AAB6-69FFCEB3706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9</cp:revision>
  <dcterms:created xsi:type="dcterms:W3CDTF">2024-04-11T17:46:00Z</dcterms:created>
  <dcterms:modified xsi:type="dcterms:W3CDTF">2024-11-25T11:45:41Z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