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9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0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4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3"/>
            <a:ext cx="12192000" cy="689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0108" r="18889" b="9032"/>
          <a:stretch/>
        </p:blipFill>
        <p:spPr>
          <a:xfrm rot="10800000">
            <a:off x="3365088" y="894554"/>
            <a:ext cx="5533774" cy="4325323"/>
          </a:xfrm>
          <a:prstGeom prst="rect">
            <a:avLst/>
          </a:prstGeom>
        </p:spPr>
      </p:pic>
      <p:pic>
        <p:nvPicPr>
          <p:cNvPr id="12" name="gjlfhjr 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709"/>
            <a:ext cx="999933" cy="10123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4210557" y="1183366"/>
            <a:ext cx="3660412" cy="3666748"/>
            <a:chOff x="4559257" y="854257"/>
            <a:chExt cx="2358405" cy="235840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257" y="854257"/>
              <a:ext cx="2358405" cy="23584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6" r="9334" b="69778"/>
            <a:stretch/>
          </p:blipFill>
          <p:spPr>
            <a:xfrm>
              <a:off x="5325716" y="1573681"/>
              <a:ext cx="825485" cy="881435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4293340" y="5582954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 </a:t>
            </a:r>
            <a:r>
              <a:rPr lang="ru-RU" b="1" dirty="0" err="1"/>
              <a:t>футболці</a:t>
            </a:r>
            <a:r>
              <a:rPr lang="ru-RU" b="1" dirty="0"/>
              <a:t> цифра два.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3340" y="557230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Кофта висит</a:t>
            </a:r>
            <a:r>
              <a:rPr lang="en-US" b="1" dirty="0"/>
              <a:t>m</a:t>
            </a:r>
            <a:r>
              <a:rPr lang="ru-RU" b="1" dirty="0"/>
              <a:t> на в</a:t>
            </a:r>
            <a:r>
              <a:rPr lang="uk-UA" b="1" dirty="0"/>
              <a:t>і</a:t>
            </a:r>
            <a:r>
              <a:rPr lang="ru-RU" b="1" dirty="0" err="1"/>
              <a:t>шалці</a:t>
            </a:r>
            <a:r>
              <a:rPr lang="ru-RU" b="1" dirty="0"/>
              <a:t>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06809" y="5570585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чарівниці</a:t>
            </a:r>
            <a:r>
              <a:rPr lang="ru-RU" b="1" dirty="0"/>
              <a:t> </a:t>
            </a:r>
            <a:r>
              <a:rPr lang="ru-RU" b="1" dirty="0" err="1"/>
              <a:t>фіолетова</a:t>
            </a:r>
            <a:r>
              <a:rPr lang="ru-RU" b="1" dirty="0"/>
              <a:t> </a:t>
            </a:r>
            <a:r>
              <a:rPr lang="ru-RU" b="1" dirty="0" err="1"/>
              <a:t>сукня</a:t>
            </a:r>
            <a:r>
              <a:rPr lang="ru-RU" b="1" dirty="0"/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93340" y="558123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Барвінок</a:t>
            </a:r>
            <a:r>
              <a:rPr lang="ru-RU" b="1" dirty="0"/>
              <a:t> та </a:t>
            </a:r>
            <a:r>
              <a:rPr lang="ru-RU" b="1" dirty="0" err="1"/>
              <a:t>фікус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квіти</a:t>
            </a:r>
            <a:r>
              <a:rPr lang="ru-RU" b="1" dirty="0"/>
              <a:t>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00075" y="5570585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Лев та жираф </a:t>
            </a:r>
            <a:r>
              <a:rPr lang="ru-RU" b="1" dirty="0" err="1"/>
              <a:t>живуть</a:t>
            </a:r>
            <a:r>
              <a:rPr lang="ru-RU" b="1" dirty="0"/>
              <a:t> в </a:t>
            </a:r>
            <a:r>
              <a:rPr lang="ru-RU" b="1" dirty="0" err="1"/>
              <a:t>Африці</a:t>
            </a:r>
            <a:r>
              <a:rPr lang="ru-RU" b="1" dirty="0"/>
              <a:t>.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678541" y="1319461"/>
            <a:ext cx="4708326" cy="3478860"/>
            <a:chOff x="1577262" y="916874"/>
            <a:chExt cx="3949110" cy="20587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57" y="916874"/>
              <a:ext cx="3644115" cy="20587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77262" y="1123662"/>
              <a:ext cx="1887271" cy="183788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173" y="1571584"/>
              <a:ext cx="1490857" cy="13695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52" y="1432524"/>
            <a:ext cx="3307505" cy="3307505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293340" y="557561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Фокусник </a:t>
            </a:r>
            <a:r>
              <a:rPr lang="ru-RU" b="1" dirty="0" err="1"/>
              <a:t>показує</a:t>
            </a:r>
            <a:r>
              <a:rPr lang="ru-RU" b="1" dirty="0"/>
              <a:t> </a:t>
            </a:r>
            <a:r>
              <a:rPr lang="ru-RU" b="1" dirty="0" err="1"/>
              <a:t>фокуси</a:t>
            </a:r>
            <a:r>
              <a:rPr lang="ru-RU" b="1" dirty="0"/>
              <a:t>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79871" y="557625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феї</a:t>
            </a:r>
            <a:r>
              <a:rPr lang="ru-RU" b="1" dirty="0"/>
              <a:t> </a:t>
            </a:r>
            <a:r>
              <a:rPr lang="ru-RU" b="1" dirty="0" err="1"/>
              <a:t>чарівний</a:t>
            </a:r>
            <a:r>
              <a:rPr lang="ru-RU" b="1" dirty="0"/>
              <a:t> </a:t>
            </a:r>
            <a:r>
              <a:rPr lang="ru-RU" b="1" dirty="0" err="1"/>
              <a:t>ліхтар</a:t>
            </a:r>
            <a:r>
              <a:rPr lang="ru-RU" b="1" dirty="0"/>
              <a:t>.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26" y="1326068"/>
            <a:ext cx="2886346" cy="35524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4809470" y="1247330"/>
            <a:ext cx="2722779" cy="3130078"/>
            <a:chOff x="6478137" y="70522"/>
            <a:chExt cx="2805234" cy="366062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137" y="70522"/>
              <a:ext cx="2796736" cy="279673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522" y="1079296"/>
              <a:ext cx="2651849" cy="2651849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4320279" y="5563887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Валя </a:t>
            </a:r>
            <a:r>
              <a:rPr lang="ru-RU" b="1" dirty="0" err="1"/>
              <a:t>вирізає</a:t>
            </a:r>
            <a:r>
              <a:rPr lang="ru-RU" b="1" dirty="0"/>
              <a:t> </a:t>
            </a:r>
            <a:r>
              <a:rPr lang="ru-RU" b="1" dirty="0" err="1"/>
              <a:t>фігури</a:t>
            </a:r>
            <a:r>
              <a:rPr lang="ru-RU" b="1" dirty="0"/>
              <a:t>.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4" y="3599269"/>
            <a:ext cx="3070446" cy="307044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733651" y="1406131"/>
            <a:ext cx="3115008" cy="3037508"/>
            <a:chOff x="5501148" y="3363022"/>
            <a:chExt cx="2993312" cy="301841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48" y="3363022"/>
              <a:ext cx="2993312" cy="299331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274" y="5004693"/>
              <a:ext cx="1376746" cy="137674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04" y="1313699"/>
            <a:ext cx="3348262" cy="3348262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4286606" y="557561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Вова </a:t>
            </a:r>
            <a:r>
              <a:rPr lang="ru-RU" b="1" dirty="0" err="1"/>
              <a:t>розмовляє</a:t>
            </a:r>
            <a:r>
              <a:rPr lang="ru-RU" b="1" dirty="0"/>
              <a:t> по телефону.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23" y="1427313"/>
            <a:ext cx="3456506" cy="3456506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01DD953-F2A2-0E25-AB57-D97652217C0F}"/>
              </a:ext>
            </a:extLst>
          </p:cNvPr>
          <p:cNvGrpSpPr/>
          <p:nvPr/>
        </p:nvGrpSpPr>
        <p:grpSpPr>
          <a:xfrm>
            <a:off x="4249830" y="2317873"/>
            <a:ext cx="4137037" cy="2487146"/>
            <a:chOff x="4249830" y="2317873"/>
            <a:chExt cx="4137037" cy="2487146"/>
          </a:xfrm>
        </p:grpSpPr>
        <p:pic>
          <p:nvPicPr>
            <p:cNvPr id="7" name="Рисунок 6" descr="Изображение выглядит как незабудка,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79A53393-3A74-1BF1-BE62-CCEF97D9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830" y="2799741"/>
              <a:ext cx="1882145" cy="1882145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цветочный горшок, домашнее растение, ваза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38E8F9C-003D-CB58-760B-7365B4198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721" y="2317873"/>
              <a:ext cx="2487146" cy="2487146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63" y="927979"/>
            <a:ext cx="4311344" cy="43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50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2024-11-19T05:48:09Z</dcterms:created>
  <dcterms:modified xsi:type="dcterms:W3CDTF">2024-11-20T21:20:35Z</dcterms:modified>
</cp:coreProperties>
</file>