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42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36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openxmlformats.org/officeDocument/2006/relationships/image" Target="../media/image21.png"/><Relationship Id="rId43" Type="http://schemas.openxmlformats.org/officeDocument/2006/relationships/image" Target="../media/image29.png"/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B248EE-9CDE-8678-5586-ADD7D11FF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40" y="3694137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C4B6F0-9910-4579-8EB8-21F64643B5EF}"/>
</file>

<file path=customXml/itemProps2.xml><?xml version="1.0" encoding="utf-8"?>
<ds:datastoreItem xmlns:ds="http://schemas.openxmlformats.org/officeDocument/2006/customXml" ds:itemID="{4D709BD4-40ED-4605-BA7A-C4B82732B68D}"/>
</file>

<file path=customXml/itemProps3.xml><?xml version="1.0" encoding="utf-8"?>
<ds:datastoreItem xmlns:ds="http://schemas.openxmlformats.org/officeDocument/2006/customXml" ds:itemID="{9F0A2A01-2C78-4C75-BDD2-F34F153C720C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