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926070" y="2244090"/>
            <a:ext cx="414020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20C34DE-4526-4930-8CF8-93CDD78CF438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