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92" autoAdjust="0"/>
  </p:normalViewPr>
  <p:slideViewPr>
    <p:cSldViewPr snapToGrid="0">
      <p:cViewPr varScale="1">
        <p:scale>
          <a:sx n="73" d="100"/>
          <a:sy n="73" d="100"/>
        </p:scale>
        <p:origin x="59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DAEE-692E-492C-A8B9-DC385B74272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8B56-D4A5-49C3-A87F-9ADB8BCC546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триггеру</a:t>
            </a:r>
            <a:r>
              <a:rPr lang="ru-RU" baseline="0" dirty="0"/>
              <a:t> на мяч – отправляются в корзину</a:t>
            </a:r>
            <a:r>
              <a:rPr lang="ru-RU" dirty="0"/>
              <a:t> – читаем слоги. Меняем сложность слогов в зависимости от потребности ученика. 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Наши герои отправились в спортивный зал – ознакомиться с спортивной секцией. В школе множество спортивных кружков, футбол, волейбол, теннис… </a:t>
            </a:r>
            <a:br>
              <a:rPr lang="ru-RU" dirty="0"/>
            </a:br>
            <a:r>
              <a:rPr lang="ru-RU" dirty="0"/>
              <a:t>А какой вид спорта увидели наши ребята?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41148-745A-4054-89F2-51ABCD57743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-29210"/>
            <a:ext cx="12349480" cy="6918325"/>
          </a:xfrm>
          <a:prstGeom prst="rect">
            <a:avLst/>
          </a:prstGeom>
        </p:spPr>
      </p:pic>
      <p:pic>
        <p:nvPicPr>
          <p:cNvPr id="19" name="Picture 2" descr="1674201033_papik-pro-p-basketbolnoe-koltso-risunok-28.jpg (1275×118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10" r="99216">
                        <a14:foregroundMark x1="17412" y1="74810" x2="23686" y2="10989"/>
                        <a14:foregroundMark x1="29098" y1="25782" x2="91373" y2="13356"/>
                        <a14:foregroundMark x1="81255" y1="24260" x2="76627" y2="61961"/>
                        <a14:foregroundMark x1="69961" y1="69569" x2="40392" y2="40406"/>
                        <a14:foregroundMark x1="10727" y1="78235" x2="46909" y2="43333"/>
                        <a14:foregroundMark x1="9091" y1="11373" x2="37455" y2="79804"/>
                        <a14:foregroundMark x1="25818" y1="12549" x2="75636" y2="24706"/>
                        <a14:foregroundMark x1="82364" y1="17451" x2="86182" y2="53922"/>
                        <a14:foregroundMark x1="86545" y1="67647" x2="42727" y2="54902"/>
                        <a14:foregroundMark x1="87818" y1="72941" x2="61636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32" y="-45879"/>
            <a:ext cx="3840427" cy="2829931"/>
          </a:xfrm>
          <a:prstGeom prst="rect">
            <a:avLst/>
          </a:prstGeom>
          <a:noFill/>
          <a:effectLst>
            <a:outerShdw blurRad="88900" dist="38100" dir="24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86" r="-63986"/>
          <a:stretch>
            <a:fillRect/>
          </a:stretch>
        </p:blipFill>
        <p:spPr>
          <a:xfrm flipH="1">
            <a:off x="-12921" y="1052018"/>
            <a:ext cx="2980800" cy="298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8287999" y="3889984"/>
            <a:ext cx="1299754" cy="1318115"/>
            <a:chOff x="479528" y="2642538"/>
            <a:chExt cx="1265358" cy="1245036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42538"/>
              <a:ext cx="1265358" cy="124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568703" y="3045183"/>
              <a:ext cx="1087008" cy="3934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ГЛА-ХЛЫ</a:t>
              </a:r>
              <a:r>
                <a:rPr lang="ru-RU" dirty="0" smtClean="0">
                  <a:solidFill>
                    <a:schemeClr val="tx1"/>
                  </a:solidFill>
                </a:rPr>
                <a:t> 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64514" y="5401196"/>
            <a:ext cx="1359411" cy="1323752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79102" y="3168264"/>
              <a:ext cx="993891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ОЛЫ-ОЛУ   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7344" y="4099642"/>
            <a:ext cx="1254280" cy="1228733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28307" y="3163779"/>
              <a:ext cx="104968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УЛО-ОЛО</a:t>
              </a:r>
              <a:r>
                <a:rPr lang="ru-RU" sz="1865" dirty="0" smtClean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400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95205" y="5532637"/>
            <a:ext cx="1280471" cy="1203611"/>
            <a:chOff x="7069517" y="3887865"/>
            <a:chExt cx="1158081" cy="115537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069517" y="3887865"/>
              <a:ext cx="1158081" cy="1155378"/>
              <a:chOff x="339315" y="2672393"/>
              <a:chExt cx="1357083" cy="1226563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15" y="2672393"/>
                <a:ext cx="1357083" cy="122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89786" y="3075613"/>
                <a:ext cx="1160701" cy="451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160211" y="4303107"/>
              <a:ext cx="1057081" cy="354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СЛО - ГЛУ 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79107" y="4032272"/>
            <a:ext cx="1389684" cy="1246454"/>
            <a:chOff x="2152969" y="3051677"/>
            <a:chExt cx="1042263" cy="93484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152969" y="3051677"/>
              <a:ext cx="976847" cy="934840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22186" y="3086198"/>
                <a:ext cx="897787" cy="367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227670" y="3321275"/>
              <a:ext cx="9675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УЛА- ОЛЫ   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0253429" y="3945165"/>
            <a:ext cx="1272894" cy="1290877"/>
            <a:chOff x="443662" y="2679602"/>
            <a:chExt cx="1239210" cy="1219309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2" y="2679602"/>
              <a:ext cx="1239210" cy="121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Скругленный прямоугольник 21"/>
            <p:cNvSpPr/>
            <p:nvPr/>
          </p:nvSpPr>
          <p:spPr>
            <a:xfrm>
              <a:off x="497391" y="3114846"/>
              <a:ext cx="1131754" cy="3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ПЛУ- ГЛЫ</a:t>
              </a:r>
              <a:r>
                <a:rPr lang="ru-RU" dirty="0" smtClean="0">
                  <a:solidFill>
                    <a:schemeClr val="tx1"/>
                  </a:solidFill>
                </a:rPr>
                <a:t> 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395807" y="5501512"/>
            <a:ext cx="1287676" cy="1305867"/>
            <a:chOff x="479528" y="2654108"/>
            <a:chExt cx="1253600" cy="1233467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54108"/>
              <a:ext cx="1253600" cy="1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Скругленный прямоугольник 21"/>
            <p:cNvSpPr/>
            <p:nvPr/>
          </p:nvSpPr>
          <p:spPr>
            <a:xfrm>
              <a:off x="577219" y="3093511"/>
              <a:ext cx="1086704" cy="369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ТЛА-ФЛА</a:t>
              </a:r>
              <a:r>
                <a:rPr lang="ru-RU" dirty="0" smtClean="0">
                  <a:solidFill>
                    <a:schemeClr val="tx1"/>
                  </a:solidFill>
                </a:rPr>
                <a:t>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204053" y="3989931"/>
            <a:ext cx="1633605" cy="1237554"/>
            <a:chOff x="996159" y="3790429"/>
            <a:chExt cx="1388508" cy="1078675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996159" y="3790429"/>
              <a:ext cx="1107732" cy="1078675"/>
              <a:chOff x="479528" y="2668723"/>
              <a:chExt cx="1238746" cy="1218851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668723"/>
                <a:ext cx="1238746" cy="1218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Скругленный прямоугольник 43"/>
              <p:cNvSpPr/>
              <p:nvPr/>
            </p:nvSpPr>
            <p:spPr>
              <a:xfrm>
                <a:off x="649835" y="3055305"/>
                <a:ext cx="963217" cy="4423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089633" y="4164594"/>
              <a:ext cx="1295034" cy="359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УЛА - ФЛО</a:t>
              </a:r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568370" y="5401196"/>
            <a:ext cx="1337747" cy="1323009"/>
            <a:chOff x="542729" y="2777079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29" y="2777079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Скругленный прямоугольник 21"/>
            <p:cNvSpPr/>
            <p:nvPr/>
          </p:nvSpPr>
          <p:spPr>
            <a:xfrm>
              <a:off x="606897" y="3144898"/>
              <a:ext cx="1041904" cy="386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КЛА- СЛЫ</a:t>
              </a:r>
              <a:r>
                <a:rPr lang="ru-RU" dirty="0" smtClean="0">
                  <a:solidFill>
                    <a:schemeClr val="tx1"/>
                  </a:solidFill>
                </a:rPr>
                <a:t> 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48139" y="4265832"/>
            <a:ext cx="1437325" cy="1323752"/>
            <a:chOff x="997571" y="3873231"/>
            <a:chExt cx="1077994" cy="992814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7571" y="3873231"/>
              <a:ext cx="1019558" cy="992814"/>
              <a:chOff x="481107" y="2762284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07" y="2762284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093118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АЛА-ОЛО</a:t>
              </a:r>
              <a:r>
                <a:rPr lang="ru-RU" sz="1735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735" dirty="0" smtClean="0"/>
                <a:t> </a:t>
              </a:r>
              <a:endParaRPr lang="ru-RU" sz="1735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95467" y="5472569"/>
            <a:ext cx="1361293" cy="1323752"/>
            <a:chOff x="996159" y="3876291"/>
            <a:chExt cx="1020970" cy="99281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96159" y="3876291"/>
              <a:ext cx="1019558" cy="992814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34682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 ДЛА-ПЛЫ 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62" y="0"/>
            <a:ext cx="886512" cy="82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52" y="-144828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155 C 0.0007 -0.00926 0.00139 -0.01975 0.00243 -0.03055 C 0.00695 -0.06512 0.01354 -0.10956 0.0191 -0.14228 C 0.02865 -0.19537 0.03681 -0.24135 0.04757 -0.28981 C 0.05122 -0.30679 0.05469 -0.32407 0.05886 -0.33889 L 0.08507 -0.43672 C 0.08698 -0.44259 0.09826 -0.48487 0.10278 -0.4966 C 0.10781 -0.51142 0.10903 -0.51543 0.11476 -0.52839 C 0.11754 -0.53456 0.11997 -0.54074 0.12274 -0.54537 C 0.12778 -0.55524 0.13281 -0.56635 0.1382 -0.57222 C 0.14236 -0.57623 0.14636 -0.58117 0.15052 -0.5858 C 0.15417 -0.58889 0.15747 -0.59259 0.16129 -0.59506 C 0.16632 -0.59845 0.17656 -0.60216 0.17656 -0.60185 C 0.18785 -0.60185 0.19948 -0.60277 0.21111 -0.60061 C 0.21389 -0.6003 0.21615 -0.59722 0.21892 -0.59506 C 0.22431 -0.59074 0.22847 -0.58364 0.23333 -0.57407 C 0.23455 -0.57222 0.23542 -0.57037 0.23646 -0.56821 C 0.2375 -0.56635 0.23802 -0.56296 0.23872 -0.5608 C 0.24201 -0.55277 0.24514 -0.5466 0.24826 -0.53827 C 0.24896 -0.53549 0.24983 -0.53271 0.25052 -0.53055 C 0.2566 -0.51605 0.25191 -0.53796 0.26146 -0.50247 C 0.26354 -0.49444 0.26354 -0.49413 0.2658 -0.48364 C 0.26615 -0.4821 0.26632 -0.47993 0.26684 -0.47808 C 0.26719 -0.47592 0.26806 -0.47037 0.26806 -0.47006 L 0.26806 -0.47037 " pathEditMode="relative" rAng="0" ptsTypes="AAAAAAAAAAAAAAAAAAAAAAAA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3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0123 C -2.5E-6 -0.04691 -2.5E-6 -0.09414 -2.5E-6 -0.14167 C -2.5E-6 -0.15062 0.00052 -0.15957 0.00052 -0.16883 C 0.00191 -0.22222 0.00191 -0.22253 0.00261 -0.26019 C 0.00295 -0.29599 0.00261 -0.33117 0.0033 -0.36605 C 0.00417 -0.39043 0.00764 -0.48086 0.01025 -0.52407 C 0.01042 -0.53148 0.01111 -0.53889 0.01181 -0.54568 C 0.01302 -0.56389 0.01407 -0.58272 0.01615 -0.59969 C 0.01875 -0.61852 0.02118 -0.6392 0.02396 -0.6571 C 0.025 -0.66759 0.02795 -0.68673 0.02934 -0.69475 C 0.03247 -0.71173 0.03646 -0.73241 0.04045 -0.74691 C 0.04966 -0.77963 0.07032 -0.82161 0.07483 -0.82963 C 0.07952 -0.83827 0.08438 -0.84691 0.08959 -0.85494 C 0.09393 -0.86173 0.09618 -0.86389 0.10018 -0.86667 C 0.10486 -0.86574 0.10868 -0.86605 0.11337 -0.86389 C 0.11615 -0.86204 0.1191 -0.85803 0.12188 -0.85494 C 0.12709 -0.84846 0.13108 -0.84228 0.13629 -0.83333 C 0.13716 -0.83117 0.1382 -0.82932 0.13924 -0.82623 C 0.14323 -0.81482 0.14618 -0.80247 0.14844 -0.78642 C 0.14966 -0.78303 0.15 -0.7784 0.15035 -0.77407 C 0.15209 -0.75864 0.15174 -0.75463 0.15243 -0.73611 C 0.1533 -0.73086 0.154 -0.72531 0.154 -0.72006 C 0.154 -0.71636 0.154 -0.71265 0.15434 -0.70926 C 0.15504 -0.70062 0.15573 -0.69846 0.15608 -0.68951 C 0.15747 -0.67963 0.15608 -0.68457 0.15729 -0.68056 L 0.15729 -0.68025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4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951E-6 L 1.66667E-6 0.00093 C 1.66667E-6 -0.01759 1.66667E-6 -0.03302 1.66667E-6 -0.05 C -0.00174 -0.06759 -0.00174 -0.0858 -0.00174 -0.10031 C -0.00174 -0.11697 -0.00347 -0.13055 -0.00347 -0.14475 C -0.00347 -0.16636 -0.00347 -0.17284 -0.00347 -0.19321 C -0.00347 -0.25586 -0.00347 -0.2395 -0.00174 -0.30926 C -0.00174 -0.32716 1.66667E-6 -0.34506 1.66667E-6 -0.36296 C 1.66667E-6 -0.37716 0.00173 -0.39136 0.00347 -0.40648 C 0.00538 -0.44629 0.00903 -0.4821 0.01441 -0.51821 C 0.01632 -0.53395 0.01805 -0.54815 0.01979 -0.56142 C 0.02344 -0.58487 0.02535 -0.59259 0.03073 -0.60957 C 0.03073 -0.6145 0.03264 -0.62037 0.03437 -0.62376 C 0.03628 -0.6321 0.04167 -0.63919 0.04531 -0.64197 C 0.04705 -0.6429 0.04896 -0.6429 0.05069 -0.64321 C 0.05417 -0.64105 0.05781 -0.64012 0.06146 -0.63457 C 0.0651 -0.62808 0.07778 -0.6 0.08316 -0.58117 C 0.08507 -0.575 0.0868 -0.56852 0.0868 -0.56358 C 0.09045 -0.55339 0.09601 -0.5358 0.09774 -0.52222 C 0.10139 -0.49753 0.09965 -0.50771 0.10139 -0.49197 C 0.10139 -0.4895 0.10139 -0.48179 0.10139 -0.47901 C 0.10139 -0.47839 0.10139 -0.47808 0.1033 -0.47747 L 0.1033 -0.47685 " pathEditMode="relative" rAng="0" ptsTypes="AAAAAAAAAAAAAAAAAAA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0.00093 C -0.00195 -0.01319 -0.0026 -0.028 -0.00364 -0.0405 C -0.01705 -0.16041 -0.02096 -0.18125 -0.0371 -0.2868 C -0.04023 -0.30625 -0.04362 -0.32384 -0.04648 -0.34375 C -0.07877 -0.5706 -0.05143 -0.38078 -0.06822 -0.49606 C -0.07356 -0.53217 -0.07643 -0.55578 -0.08333 -0.58819 C -0.08528 -0.59838 -0.08737 -0.60949 -0.08919 -0.61875 C -0.0957 -0.64722 -0.1 -0.6655 -0.10638 -0.68634 C -0.10638 -0.6868 -0.11601 -0.71574 -0.11783 -0.72037 C -0.122 -0.72847 -0.12343 -0.73055 -0.12747 -0.73703 C -0.12981 -0.74097 -0.13268 -0.74444 -0.13554 -0.74699 C -0.13645 -0.74745 -0.13737 -0.74791 -0.13854 -0.74791 L -0.15013 -0.74189 C -0.15156 -0.74097 -0.1526 -0.7405 -0.15312 -0.73865 C -0.15429 -0.73726 -0.15481 -0.73402 -0.15559 -0.73148 C -0.15572 -0.73078 -0.15612 -0.73055 -0.15625 -0.72986 L -0.15885 -0.71481 C -0.16028 -0.70763 -0.1608 -0.70439 -0.1621 -0.69652 C -0.16263 -0.69097 -0.16315 -0.68449 -0.16367 -0.67777 C -0.16419 -0.67199 -0.16419 -0.67476 -0.16419 -0.66944 L -0.16419 -0.66921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0007 C -0.00377 -0.02291 -0.00716 -0.04652 -0.01106 -0.06782 C -0.07409 -0.40439 -0.01666 -0.09976 -0.05039 -0.27384 C -0.05377 -0.29166 -0.0569 -0.31296 -0.0608 -0.32847 C -0.06875 -0.36134 -0.07174 -0.37523 -0.08021 -0.40254 C -0.08398 -0.41504 -0.08789 -0.428 -0.09179 -0.43796 C -0.10781 -0.47523 -0.11888 -0.49537 -0.1345 -0.51828 C -0.13841 -0.52384 -0.14218 -0.52754 -0.14622 -0.5331 C -0.17396 -0.57291 -0.14726 -0.53888 -0.17591 -0.57615 C -0.17903 -0.58032 -0.18216 -0.58495 -0.18528 -0.58773 C -0.18737 -0.58958 -0.18919 -0.58865 -0.19114 -0.58888 C -0.19492 -0.58588 -0.19883 -0.58356 -0.20247 -0.57963 C -0.20468 -0.57708 -0.20677 -0.57338 -0.20885 -0.57013 C -0.21028 -0.56782 -0.21237 -0.56226 -0.21341 -0.55856 C -0.21458 -0.55393 -0.21575 -0.54884 -0.21718 -0.54421 C -0.21914 -0.53634 -0.22135 -0.52893 -0.22343 -0.52152 C -0.22396 -0.52013 -0.22461 -0.51921 -0.22487 -0.51666 C -0.22773 -0.50023 -0.22278 -0.5287 -0.22747 -0.50555 C -0.22812 -0.50115 -0.22877 -0.49629 -0.22968 -0.49236 C -0.2306 -0.48912 -0.23073 -0.48912 -0.23138 -0.48495 C -0.23177 -0.48263 -0.2319 -0.48032 -0.23229 -0.478 C -0.2345 -0.46319 -0.2319 -0.48263 -0.23372 -0.46851 C -0.23437 -0.46226 -0.2345 -0.46273 -0.23502 -0.45555 C -0.23502 -0.45532 -0.23502 -0.45463 -0.23502 -0.45393 L -0.23541 -0.45393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69 L 8.33333E-7 0.00023 C -0.00664 -0.02477 -0.0125 -0.05046 -0.0194 -0.07338 C -0.12917 -0.43356 -0.02904 -0.10717 -0.08763 -0.29375 C -0.09388 -0.31273 -0.09935 -0.33657 -0.10586 -0.35324 C -0.11979 -0.38796 -0.125 -0.40277 -0.13958 -0.43171 C -0.14635 -0.44514 -0.153 -0.46018 -0.16003 -0.47014 C -0.18802 -0.51018 -0.20716 -0.53125 -0.23438 -0.55671 C -0.24102 -0.56227 -0.24792 -0.56551 -0.25456 -0.57152 C -0.30326 -0.61412 -0.25625 -0.57777 -0.30625 -0.61828 C -0.31185 -0.62245 -0.31732 -0.62708 -0.32292 -0.63032 C -0.32617 -0.6324 -0.32969 -0.63125 -0.33294 -0.63148 C -0.33971 -0.6287 -0.34622 -0.62592 -0.3526 -0.62199 C -0.35677 -0.61921 -0.36029 -0.61504 -0.36393 -0.61134 C -0.36615 -0.60926 -0.36992 -0.60324 -0.37175 -0.5993 C -0.37396 -0.59467 -0.37604 -0.58889 -0.37826 -0.58379 C -0.38177 -0.57569 -0.38555 -0.56759 -0.38919 -0.55995 C -0.3901 -0.5581 -0.39115 -0.55717 -0.3918 -0.55463 C -0.39688 -0.53703 -0.38802 -0.56736 -0.39635 -0.54236 C -0.39753 -0.53796 -0.39844 -0.5324 -0.40013 -0.52801 C -0.40156 -0.525 -0.40195 -0.525 -0.403 -0.52014 C -0.40365 -0.51805 -0.40404 -0.51527 -0.40456 -0.51273 C -0.40833 -0.49652 -0.40404 -0.51805 -0.4069 -0.50254 C -0.4082 -0.4956 -0.40833 -0.49606 -0.40938 -0.48912 C -0.40938 -0.48865 -0.40938 -0.48819 -0.40938 -0.4875 L -0.41003 -0.4875 " pathEditMode="relative" rAng="0" ptsTypes="AAAAAAAAAAAAAAAAAAAA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93 C -0.00534 -0.03472 -0.01029 -0.07083 -0.01576 -0.10324 C -0.10534 -0.61481 -0.02357 -0.15185 -0.07149 -0.41597 C -0.07656 -0.44328 -0.08086 -0.47546 -0.08646 -0.49953 C -0.09753 -0.54907 -0.1017 -0.5699 -0.11367 -0.6118 C -0.11927 -0.63101 -0.12461 -0.65069 -0.13034 -0.66574 C -0.153 -0.72222 -0.16862 -0.75277 -0.19102 -0.78796 C -0.19636 -0.79629 -0.20196 -0.80115 -0.20729 -0.80972 C -0.24675 -0.8706 -0.20873 -0.81851 -0.24948 -0.87523 C -0.25378 -0.88171 -0.25834 -0.88865 -0.26289 -0.89282 C -0.2655 -0.8956 -0.26836 -0.89421 -0.27123 -0.89444 C -0.27656 -0.89027 -0.28177 -0.88634 -0.28698 -0.88078 C -0.29024 -0.87708 -0.29323 -0.87152 -0.29623 -0.86574 C -0.29805 -0.86296 -0.30104 -0.85463 -0.30261 -0.84907 C -0.30456 -0.84189 -0.30612 -0.83402 -0.30781 -0.82685 C -0.31081 -0.81504 -0.31367 -0.80393 -0.31706 -0.79282 C -0.31758 -0.79027 -0.31836 -0.78889 -0.31888 -0.78518 C -0.32305 -0.76018 -0.31576 -0.80347 -0.32253 -0.76851 C -0.32357 -0.76203 -0.32448 -0.7537 -0.32565 -0.74791 C -0.3267 -0.74351 -0.32709 -0.74351 -0.32813 -0.73634 C -0.32865 -0.73356 -0.32878 -0.73009 -0.3293 -0.72708 C -0.33242 -0.7037 -0.32878 -0.73356 -0.33125 -0.71203 C -0.33229 -0.70277 -0.33242 -0.70301 -0.33321 -0.69236 C -0.33321 -0.69189 -0.33321 -0.69097 -0.33321 -0.68958 L -0.33373 -0.68958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1.45833E-6 0.00092 C -0.00039 -0.0338 -0.00052 -0.06875 -0.00065 -0.1 C -0.00352 -0.59352 -0.00091 -0.14676 -0.00248 -0.40209 C -0.00261 -0.42801 -0.00274 -0.45926 -0.00274 -0.48218 C -0.00313 -0.53056 -0.00326 -0.5507 -0.00365 -0.59097 C -0.00378 -0.60926 -0.00404 -0.62871 -0.0043 -0.64259 C -0.00482 -0.69769 -0.00534 -0.72685 -0.00586 -0.76088 C -0.00612 -0.76875 -0.00638 -0.77384 -0.00664 -0.78241 C -0.00768 -0.84051 -0.00664 -0.79097 -0.00781 -0.84607 C -0.00794 -0.85185 -0.00794 -0.85834 -0.0082 -0.86227 C -0.0082 -0.86505 -0.00846 -0.86366 -0.00846 -0.86389 C -0.00873 -0.86019 -0.00886 -0.85648 -0.00899 -0.85093 C -0.00899 -0.84722 -0.00925 -0.84167 -0.00925 -0.83681 C -0.00938 -0.83334 -0.00938 -0.825 -0.00938 -0.81968 C -0.00951 -0.8132 -0.00951 -0.80533 -0.00951 -0.79884 C -0.00977 -0.78727 -0.00977 -0.77639 -0.0099 -0.76574 C -0.0099 -0.7632 -0.0099 -0.76181 -0.0099 -0.7581 C -0.01003 -0.73426 -0.0099 -0.77616 -0.01003 -0.74213 C -0.01003 -0.73542 -0.01003 -0.72801 -0.01003 -0.72269 C -0.01003 -0.71829 -0.01003 -0.71783 -0.01029 -0.71134 C -0.01029 -0.70834 -0.01029 -0.70509 -0.01029 -0.70209 C -0.01029 -0.68009 -0.01029 -0.70834 -0.01029 -0.68727 C -0.01029 -0.67824 -0.01029 -0.67871 -0.01029 -0.66852 C -0.01029 -0.66829 -0.01029 -0.66736 -0.01029 -0.66667 L -0.01029 -0.66621 " pathEditMode="relative" rAng="0" ptsTypes="AAAAAAAAAAAAAAAAAAAAAAAA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5215 C 0.0026 -0.0703015 0.00208 -0.123391 0.00365 -0.175861 C 0.00399 -0.188821 0.00642 -0.201171 0.00799 -0.213511 C 0.00903 -0.221231 0.01007 -0.228941 0.01094 -0.236971 C 0.01163 -0.244381 0.01233 -0.251781 0.01319 -0.258881 C 0.01701 -0.293142 0.01476 -0.268761 0.01892 -0.299321 C 0.02083 -0.311971 0.02292 -0.324932 0.02413 -0.338201 C 0.02674 -0.367221 0.0283 -0.384812 0.03281 -0.417221 C 0.04705 -0.519071 0.03906 -0.469692 0.05694 -0.565061 C 0.05903 -0.576781 0.06094 -0.588821 0.06354 -0.600241 C 0.06858 -0.622771 0.07309 -0.645612 0.07882 -0.667521 C 0.08177 -0.678941 0.08455 -0.690361 0.0875 -0.701481 C 0.09496 -0.728021 0.10191 -0.749931 0.11094 -0.775241 C 0.11441 -0.785122 0.11805 -0.794692 0.12187 -0.803941 C 0.13368 -0.832341 0.13403 -0.836041 0.14601 -0.851781 C 0.14809 -0.854561 0.15017 -0.857652 0.1526 -0.859501 C 0.15451 -0.861351 0.15694 -0.861971 0.15903 -0.863511 C 0.16198 -0.865672 0.16493 -0.868141 0.16788 -0.869991 C 0.1743 -0.874012 0.18958 -0.880182 0.1934 -0.881722 C 0.19653 -0.882961 0.19965 -0.884811 0.20295 -0.885431 C 0.22795 -0.891291 0.21788 -0.889441 0.23281 -0.891911 C 0.23993 -0.890672 0.24722 -0.891911 0.25399 -0.888202 L 0.26128 -0.884191 C 0.26424 -0.882652 0.26701 -0.880801 0.26996 -0.878941 C 0.27187 -0.878022 0.27396 -0.877711 0.27587 -0.876481 C 0.27743 -0.875551 0.27882 -0.873702 0.28021 -0.872461 C 0.28212 -0.871231 0.2842 -0.869991 0.28611 -0.868761 C 0.28924 -0.866602 0.29253 -0.863821 0.29549 -0.861041 C 0.29687 -0.859811 0.29809 -0.858572 0.29913 -0.857031 C 0.30139 -0.853941 0.30677 -0.843762 0.30868 -0.838821 C 0.3099 -0.836041 0.31285 -0.825552 0.31389 -0.822151 C 0.31493 -0.817832 0.3158 -0.813511 0.31667 -0.808882 L 0.31823 -0.802402 C 0.3184 -0.799621 0.31858 -0.796541 0.31892 -0.793451 C 0.31927 -0.790671 0.32014 -0.788511 0.32031 -0.785731 C 0.32083 -0.778941 0.32083 -0.771851 0.32118 -0.765061 C 0.32118 -0.762281 0.32153 -0.759811 0.32187 -0.757032 C 0.32205 -0.747771 0.32222 -0.738201 0.32257 -0.728642 C 0.32257 -0.727091 0.32326 -0.726171 0.32326 -0.724622 C 0.32413 -0.712591 0.32396 -0.708881 0.32396 -0.697461 L 0.32396 -0.696231 " pathEditMode="relative" rAng="0" ptsTypes="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753E-6 L 3.61111E-6 0.0003 C 0.00034 -0.04321 -0.00035 -0.08673 0.00173 -0.12963 C 0.00208 -0.14044 0.00538 -0.15031 0.00729 -0.1605 C 0.00868 -0.16698 0.01007 -0.17315 0.01111 -0.17963 C 0.01215 -0.18581 0.01302 -0.19198 0.01406 -0.19754 C 0.01909 -0.22562 0.01614 -0.20587 0.02152 -0.23087 C 0.02395 -0.24105 0.02673 -0.25186 0.0283 -0.26266 C 0.03159 -0.28642 0.03368 -0.30062 0.03958 -0.32716 C 0.05798 -0.41081 0.04774 -0.37037 0.07083 -0.44846 C 0.07361 -0.45803 0.07604 -0.46791 0.07934 -0.47716 C 0.08593 -0.49568 0.09184 -0.5142 0.0993 -0.5321 C 0.10312 -0.54167 0.10659 -0.55093 0.11059 -0.55988 C 0.12014 -0.58179 0.12916 -0.5997 0.14097 -0.62037 C 0.14548 -0.6284 0.15017 -0.63642 0.15503 -0.64383 C 0.17048 -0.66729 0.17083 -0.67007 0.18645 -0.68303 C 0.18906 -0.68519 0.19184 -0.68797 0.19496 -0.68951 C 0.19739 -0.69074 0.20052 -0.69136 0.2033 -0.6926 C 0.20711 -0.69445 0.21093 -0.6963 0.21475 -0.69784 C 0.22309 -0.70124 0.24288 -0.70618 0.24791 -0.70741 C 0.25191 -0.70865 0.25607 -0.71019 0.26024 -0.7105 C 0.2927 -0.71544 0.27968 -0.71389 0.29895 -0.71574 C 0.30833 -0.71482 0.3177 -0.71574 0.32656 -0.71297 L 0.33593 -0.70957 C 0.33975 -0.70834 0.3434 -0.70679 0.34722 -0.70525 C 0.34965 -0.70463 0.35243 -0.70433 0.35486 -0.7034 C 0.35694 -0.70247 0.35868 -0.70093 0.36059 -0.7 C 0.36302 -0.69908 0.36562 -0.69784 0.36823 -0.69692 C 0.37222 -0.69507 0.37656 -0.69291 0.38038 -0.69074 C 0.38211 -0.68951 0.38368 -0.68858 0.38507 -0.68735 C 0.38802 -0.68488 0.39496 -0.67655 0.39739 -0.67254 C 0.39895 -0.67007 0.40277 -0.66142 0.40416 -0.65865 C 0.40555 -0.65525 0.40677 -0.65186 0.40781 -0.64784 L 0.40989 -0.6426 C 0.41007 -0.64044 0.41024 -0.63797 0.41076 -0.63519 C 0.41111 -0.63303 0.41232 -0.63118 0.4125 -0.62902 C 0.41319 -0.62346 0.41319 -0.6176 0.41371 -0.61204 C 0.41371 -0.60988 0.41406 -0.60772 0.41458 -0.60556 C 0.41475 -0.59784 0.4151 -0.59013 0.41545 -0.5821 C 0.41545 -0.58087 0.41632 -0.58025 0.41632 -0.57902 C 0.41753 -0.56914 0.41736 -0.56605 0.41736 -0.55679 L 0.41736 -0.55556 " pathEditMode="relative" rAng="0" ptsTypes="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3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875 L 0.00039 -0.01852 C 0.01094 -0.08333 -0.00404 0.0037 0.0099 -0.06458 C 0.01146 -0.07199 0.01211 -0.07986 0.01354 -0.08773 C 0.01992 -0.12569 0.01628 -0.09722 0.02227 -0.14097 C 0.02552 -0.16505 0.02865 -0.18958 0.03177 -0.21366 C 0.03399 -0.23148 0.03711 -0.25579 0.03906 -0.27338 C 0.04063 -0.28727 0.04128 -0.30162 0.04336 -0.31481 C 0.0444 -0.32106 0.0457 -0.32685 0.04636 -0.3331 C 0.05208 -0.37778 0.04492 -0.33495 0.05156 -0.37199 C 0.05169 -0.37847 0.05169 -0.38518 0.05221 -0.39167 C 0.05261 -0.3963 0.05378 -0.40093 0.0543 -0.40579 C 0.05508 -0.4118 0.05534 -0.41782 0.05586 -0.42407 C 0.05638 -0.4544 0.05768 -0.48171 0.05521 -0.51227 C 0.0543 -0.52153 0.05169 -0.53055 0.05 -0.53958 C 0.04909 -0.54468 0.04844 -0.54977 0.04636 -0.5537 C 0.04518 -0.55625 0.04336 -0.5581 0.04206 -0.56018 C 0.03841 -0.5713 0.04167 -0.56366 0.03477 -0.57315 C 0.03268 -0.57616 0.03086 -0.57963 0.02878 -0.58241 C 0.025 -0.58773 0.02201 -0.59074 0.01784 -0.59421 C 0.01419 -0.59699 0.01263 -0.59745 0.00846 -0.59907 C -0.00039 -0.60278 0.003 -0.60116 -0.00534 -0.60301 C -0.0168 -0.60555 -0.00299 -0.60347 -0.01927 -0.60555 C -0.02331 -0.60532 -0.02708 -0.60555 -0.03086 -0.6044 C -0.03242 -0.60393 -0.03333 -0.60185 -0.0345 -0.60069 C -0.03659 -0.59884 -0.03854 -0.59722 -0.04049 -0.59537 C -0.0444 -0.59097 -0.04687 -0.58704 -0.05 -0.58125 C -0.05247 -0.57593 -0.0556 -0.57153 -0.05729 -0.56551 C -0.06081 -0.55278 -0.05833 -0.56273 -0.06094 -0.55 C -0.06133 -0.54792 -0.06198 -0.5456 -0.06237 -0.54352 C -0.06302 -0.54005 -0.06341 -0.53634 -0.06393 -0.5331 C -0.06458 -0.52778 -0.06575 -0.51643 -0.06667 -0.51088 C -0.06719 -0.50856 -0.06771 -0.50648 -0.06823 -0.5044 C -0.06914 -0.49005 -0.06823 -0.49653 -0.07031 -0.48495 L -0.07031 -0.48472 " pathEditMode="relative" rAng="0" ptsTypes="AAAAAAAAAAAAAAAAAAAAAAAAAAAAAAAAAAA">
                                      <p:cBhvr>
                                        <p:cTn id="1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71DC4D-6525-40CE-B0C4-A07FC77AD739}"/>
</file>

<file path=customXml/itemProps2.xml><?xml version="1.0" encoding="utf-8"?>
<ds:datastoreItem xmlns:ds="http://schemas.openxmlformats.org/officeDocument/2006/customXml" ds:itemID="{0E2B6E00-A19A-459B-929D-29AD3AB42CC9}"/>
</file>

<file path=customXml/itemProps3.xml><?xml version="1.0" encoding="utf-8"?>
<ds:datastoreItem xmlns:ds="http://schemas.openxmlformats.org/officeDocument/2006/customXml" ds:itemID="{805D65F4-7414-44BE-A8CB-58097559C1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Presentation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9</cp:revision>
  <dcterms:created xsi:type="dcterms:W3CDTF">2024-04-16T18:52:00Z</dcterms:created>
  <dcterms:modified xsi:type="dcterms:W3CDTF">2024-07-10T12:02:28Z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C74CD285D5FD4C149A18C46CCB966C76_12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