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1" d="100"/>
          <a:sy n="91" d="100"/>
        </p:scale>
        <p:origin x="3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m4_N2pMpiDg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Online Media 5" title="01 006 1">
            <a:hlinkClick r:id="" action="ppaction://media"/>
            <a:extLst>
              <a:ext uri="{FF2B5EF4-FFF2-40B4-BE49-F238E27FC236}">
                <a16:creationId xmlns:a16="http://schemas.microsoft.com/office/drawing/2014/main" id="{D1CC136E-5959-A59C-FEA8-0E19F1EB734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3</cp:revision>
  <dcterms:created xsi:type="dcterms:W3CDTF">2025-05-21T14:28:19Z</dcterms:created>
  <dcterms:modified xsi:type="dcterms:W3CDTF">2025-07-06T18:47:34Z</dcterms:modified>
</cp:coreProperties>
</file>