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433533" y="1230283"/>
            <a:ext cx="5824901" cy="4414059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388" y="3365710"/>
            <a:ext cx="1903104" cy="2759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5697" y="986348"/>
            <a:ext cx="2314673" cy="2311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0344" y="1443631"/>
            <a:ext cx="1507529" cy="15389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966279">
            <a:off x="4954848" y="1739819"/>
            <a:ext cx="2314673" cy="23117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395794">
            <a:off x="5888400" y="2104867"/>
            <a:ext cx="609852" cy="217532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686170">
            <a:off x="3413888" y="2897908"/>
            <a:ext cx="2314673" cy="23117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0319" y="3560639"/>
            <a:ext cx="1360448" cy="13604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38423">
            <a:off x="5100473" y="3589327"/>
            <a:ext cx="2314673" cy="23117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9252" y="3648955"/>
            <a:ext cx="2061759" cy="21172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1031">
            <a:off x="6776409" y="994274"/>
            <a:ext cx="2314673" cy="23117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37353">
            <a:off x="6826140" y="2963011"/>
            <a:ext cx="2435419" cy="24323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7975" y="1421755"/>
            <a:ext cx="1986826" cy="149497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0504" y="3206853"/>
            <a:ext cx="1980094" cy="1980094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4345" y="2421255"/>
            <a:ext cx="2765425" cy="276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31797 0.60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300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30287 0.44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222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14974 0.314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57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54921 0.6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319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50339 0.322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1611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39414 0.1775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88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414751-8CCB-4EB1-BE29-61C2C3C933F0}"/>
</file>

<file path=customXml/itemProps2.xml><?xml version="1.0" encoding="utf-8"?>
<ds:datastoreItem xmlns:ds="http://schemas.openxmlformats.org/officeDocument/2006/customXml" ds:itemID="{27BEE95E-FF87-4319-AB8A-5A36CC6346CB}"/>
</file>

<file path=customXml/itemProps3.xml><?xml version="1.0" encoding="utf-8"?>
<ds:datastoreItem xmlns:ds="http://schemas.openxmlformats.org/officeDocument/2006/customXml" ds:itemID="{1AE4C387-3C42-42E6-991E-62CF1765C79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2024-04-20T18:19:00Z</dcterms:created>
  <dcterms:modified xsi:type="dcterms:W3CDTF">2024-10-28T09:39:35Z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D4814516B4854ED098FFACC49CC195D9_12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