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07.07.2025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r="8822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r="8369"/>
          <a:stretch/>
        </p:blipFill>
        <p:spPr>
          <a:xfrm>
            <a:off x="8936440" y="1119385"/>
            <a:ext cx="1419594" cy="149183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B1EE8D-45E9-39F2-1C8E-A3DA5EBCB1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23" y="3360347"/>
            <a:ext cx="3080863" cy="30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B8FACC-9FCB-4404-A8B1-DAA6EE642427}"/>
</file>

<file path=customXml/itemProps2.xml><?xml version="1.0" encoding="utf-8"?>
<ds:datastoreItem xmlns:ds="http://schemas.openxmlformats.org/officeDocument/2006/customXml" ds:itemID="{28686410-504D-4198-8F3F-EB87BBC1D543}"/>
</file>

<file path=customXml/itemProps3.xml><?xml version="1.0" encoding="utf-8"?>
<ds:datastoreItem xmlns:ds="http://schemas.openxmlformats.org/officeDocument/2006/customXml" ds:itemID="{2F1BB7AD-73F3-41EF-8279-F7C05BC2364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32</cp:revision>
  <dcterms:created xsi:type="dcterms:W3CDTF">2024-04-13T10:22:45Z</dcterms:created>
  <dcterms:modified xsi:type="dcterms:W3CDTF">2025-07-07T10:11:06Z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