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BFBB-8516-A575-C4AA-A561A8AA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693174-1286-5D14-13D5-03AAA1CC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C8141C-280A-E361-0F9B-71C08E6E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DF830F-A534-EBB0-2FFB-B9BF36B8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AE884-B9FB-0CB5-0B41-0C50D890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66AA-B72E-84D8-BFB1-A73F5F43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FD3C84-28DA-2330-DCA3-19E51548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B26D2D-DBC7-DB70-E427-BC682D8A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E434D4-4C5F-E131-9C09-75A2A0C9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CF21B5-8481-B745-22B6-22C25A96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12564C-B13C-DBB2-17C9-943E9629D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CBCB27-3B74-DC7C-CCB6-FCC4C985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6EBB0-E03E-8F22-D510-2BD5875B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0C827A-AB7C-85A0-2B7C-8CD18D27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745BB7-C224-86BB-DDDF-F0E0E9B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D581-3811-BFC9-D1D1-75C2A22E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31FD8-A4EB-F775-7849-AAE5F3AD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CDFEB-EF5E-C518-4C37-E6A981AB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A7A8F5-144C-0F61-1149-9941B5E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2D6DC6-535C-9D49-2CF6-1A5FFD8E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A51A-4908-B111-BD44-C6D8CE78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3CCC58-D304-5907-D755-6BD6BB4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C6DE6-D0FD-F6EC-2C30-9DC623D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CA82F4-E0B4-E328-7322-E1B3E789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159908-5BB9-67FE-52DE-EC8784F7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1A0D-257F-ABB3-2514-3CA8C5F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A6916-6F7A-9F80-4101-77AEBAC4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260F03-B09D-4EB7-8DCA-A06D3F7F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DC5B42-F4DE-E642-4BD3-94DCDA9B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85DA4-6390-3C14-019A-E075BD29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F5A524-9923-350F-B311-4D56CAE1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D2BA-A83F-204A-F0DE-66996CE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91E325-F8DC-DCE6-9D5E-E184A97C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8AE0B1-174F-650A-4482-D7A4E48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6F42BD-F1DD-B70C-DF7B-A505F6EB9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2EEF5F-E62E-51BF-5EBC-906F546E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0F3E4-E759-8700-BD85-60DCF262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7D51D3-2A63-5DC2-EE69-1850BE7B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00FC981-98D8-D7E6-AE3B-BBC7B1A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D8CC-C253-8F5F-4251-A608E4C7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C8A8FD-E8E7-75BA-F50F-3E96B6B6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F2ACC4-F70D-D944-B65E-701E07C3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10D738-63EF-757B-30D2-85B951DB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506B76-E5C0-B13B-E74C-9F38A2D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C146DB-94E2-C194-5021-4178004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331E8D-50F5-DBC1-FE72-8994BD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398BD-2829-8E5E-3395-3B17E305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381966-220E-2C97-B67E-AE191A17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02809B-7DE4-8894-6741-FF117DFE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F790C-B068-DB2F-E332-562A4968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6B176C-699F-788D-ED44-1748D46F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728B52-939C-0B27-B268-865DF2A5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E0E5D-31F3-C6ED-1851-3708BA4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494ED0-C79D-B910-5F8B-07490E708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04D5FB-DA4B-2A2A-5991-0882767B2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AA97E4-6F97-667B-A1E0-2BE73E82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3C5945-9EA7-E689-7CE9-9DBCE4DC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63551B-9E85-A999-BE59-1F12BEAA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2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CBC776-A80D-9B8A-9E15-F041B8F2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AC072-B5BA-3591-21FE-FE7DF10F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6EDAA-16B5-4C11-6812-EEBA471B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3C02F0-3F60-28AF-6AB8-A9F73992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EF0CF4-5AAE-6C4A-D271-E33C31BC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48A53-CEB5-6245-D5D3-C10D576B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0A7106F-1149-65FF-702B-02308764AC54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5037571" y="356231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45502" y="237099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547793" y="236421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9004808" y="154332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76084" y="315315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328415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67685" y="462197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66796" y="460170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463320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Без назви-1">
            <a:extLst>
              <a:ext uri="{FF2B5EF4-FFF2-40B4-BE49-F238E27FC236}">
                <a16:creationId xmlns:a16="http://schemas.microsoft.com/office/drawing/2014/main" id="{C8F39EF6-630D-4DF3-9EE5-1EC7A57E8F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4C7059-370C-9A94-1278-9C7B0F38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8862426-1F4E-69C9-9A2D-87656A497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08" y="3661830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1220E05D-9688-AA8D-7C2B-6AB51B649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5" y="506086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5EDF2D0-0FC8-6E5C-1C61-64B4FCA98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76" y="5040957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499423F-5A88-471C-29F5-8EC68355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19" y="2228233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EEE7FD-C3C8-BFB1-8C39-1336CBB4C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3" y="3703435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659EBA05-3774-54E4-009A-EE6D99F0B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87" y="2266056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31A25DF-A489-0AD2-ED07-EFE07EF10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90" y="367300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E955026-863C-24EE-2300-A1C1C53BF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7" y="213072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5F09777-2133-CD9C-A07A-EBA67455F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CEF8805-06FB-1F4B-10F4-EAB8CCBE4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3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D3E1596F-0986-7371-C9E1-45D833684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89360" y="2635192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65B3510F-385A-B548-95E0-B718FB86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04134" y="402816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DDAA47E-9A32-B41A-4AC1-84A5C44A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2" y="405206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E74105A-071F-8AE0-B0FF-4090CFB9A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94150" y="402579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F2497A6-A9FB-C510-F2BD-4DB6D04F6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555055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CD41256-5DFD-7DBC-8444-5EADC5731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37200" y="553375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059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0915702D-AC6B-2945-3754-F10735E321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26" y="4979890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E331B14F-9732-E5C4-B536-44E549F40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540189" y="549603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piderman clipart cute cartoon for kids png - Clipartix">
            <a:extLst>
              <a:ext uri="{FF2B5EF4-FFF2-40B4-BE49-F238E27FC236}">
                <a16:creationId xmlns:a16="http://schemas.microsoft.com/office/drawing/2014/main" id="{81685CFC-0316-0B82-1B6B-23332C55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2" y="219822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5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403AAD0-C05A-D8CA-D61A-D1FF28075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9" y="239235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776C0-CF84-B415-2D56-DCBB369DD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5" y="234977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60FC183-70C9-E310-97BD-0FAEC59E9A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79" y="2399912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82D4006A-F4C0-F9E7-9B26-56BCA20C8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19" y="3854385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1C448E0-F5F9-1FBD-AE7B-C6E9FEC19B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96" y="379831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A8D0B29-211C-11BA-3793-3CBD7F4FB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61" y="3892041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8333A831-3D4C-E96D-AF4A-C3DFF931C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0" y="532151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705D37-5FF7-557B-C064-ECAFDA409A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9" y="5247908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FF32575-DAE8-60D6-D279-47F4B52A2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6" y="5252382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88BF56D9-8DC1-B3E3-00AE-6727DEEF88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2" y="1828210"/>
            <a:ext cx="3872675" cy="39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1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8 0.19699 C -0.0767 0.20162 -0.07683 0.20625 -0.07774 0.21042 C -0.07865 0.21482 -0.08034 0.21852 -0.08151 0.22222 C -0.08243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-1.11111E-6 L 2.60209E-17 0.00023 C 0.00052 0.00995 0.00065 0.01551 0.00169 0.025 C 0.00195 0.02755 0.00221 0.02963 0.0026 0.03195 C 0.00299 0.03495 0.00313 0.0375 0.00339 0.04051 C 0.00378 0.04283 0.00417 0.04491 0.00443 0.04722 C 0.00482 0.05 0.00495 0.05301 0.00534 0.05579 C 0.00768 0.07338 0.00755 0.06551 0.0099 0.08796 C 0.01055 0.09537 0.01094 0.10278 0.01172 0.11019 C 0.01276 0.12014 0.01471 0.13033 0.01549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00023 C 0.02565 0.02986 0.0375 0.04213 0.06107 0.0743 C 0.06966 0.08611 0.08008 0.10301 0.08698 0.11967 C 0.08854 0.12384 0.09037 0.12731 0.0918 0.13171 C 0.09479 0.13981 0.0974 0.1493 0.10065 0.15717 C 0.10768 0.1743 0.10352 0.1625 0.10873 0.18078 C 0.10951 0.18333 0.11042 0.18564 0.1112 0.18865 C 0.11185 0.19097 0.11224 0.19398 0.11276 0.19652 C 0.11328 0.19838 0.11393 0.20023 0.11445 0.20231 C 0.11498 0.20486 0.11563 0.2074 0.11602 0.21018 C 0.11641 0.21203 0.11693 0.2162 0.11693 0.21666 L 0.11693 0.2162 " pathEditMode="relative" rAng="0" ptsTypes="AAAAAAAAAAA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23 C -0.00807 0.02917 -0.01666 0.05833 -0.02382 0.08819 C -0.02864 0.10972 -0.03112 0.13218 -0.03593 0.1537 C -0.04375 0.18796 -0.05481 0.21968 -0.06132 0.25463 C -0.06302 0.26389 -0.06432 0.27361 -0.06653 0.28264 C -0.0694 0.29491 -0.07369 0.30579 -0.07604 0.31852 C -0.07708 0.32292 -0.07786 0.32778 -0.07877 0.33241 C -0.07968 0.3375 -0.08047 0.34282 -0.08138 0.34768 C -0.08255 0.3537 -0.08372 0.35926 -0.08489 0.36481 C -0.08619 0.38866 -0.08567 0.37639 -0.08567 0.40231 L -0.08567 0.40278 " pathEditMode="relative" rAng="0" ptsTypes="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00023 C 0.00065 0.04444 0.00013 0.08935 0.00196 0.13379 C 0.00313 0.1618 0.00651 0.18912 0.0086 0.21689 C 0.01302 0.27407 0.01237 0.26736 0.01485 0.31967 C 0.01394 0.403 0.0155 0.35995 0.01276 0.40763 C 0.0099 0.4574 0.01289 0.4118 0.01003 0.44907 C 0.00977 0.45254 0.00886 0.46296 0.00938 0.45949 C 0.01055 0.45185 0.01107 0.44351 0.01211 0.43587 C 0.01302 0.42916 0.01433 0.42291 0.0155 0.41643 C 0.01576 0.41435 0.01576 0.41226 0.01615 0.41041 C 0.01641 0.40833 0.01758 0.40439 0.01758 0.40462 L 0.01758 0.40439 " pathEditMode="relative" rAng="0" ptsTypes="AAAAAAAAA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7409 0.15972 0.05703 0.09977 0.10169 0.28287 C 0.10325 0.28981 0.12044 0.36296 0.12383 0.39375 C 0.125 0.4044 0.12461 0.41528 0.12643 0.42546 C 0.13086 0.44954 0.15312 0.51343 0.14271 0.49583 C 0.14245 0.4956 0.12474 0.46829 0.12044 0.45671 C 0.1194 0.45417 0.11875 0.45093 0.11797 0.44792 C 0.11784 0.44653 0.11654 0.43611 0.11615 0.43426 C 0.11575 0.43287 0.11497 0.43148 0.11445 0.43009 C 0.1125 0.42292 0.11276 0.42407 0.11276 0.41805 L 0.11276 0.41829 " pathEditMode="relative" rAng="0" ptsTypes="AAAAAAAAA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315 C -0.03633 0.12616 -0.04454 0.12709 -0.06029 0.25509 C -0.06302 0.27709 -0.0642 0.29954 -0.06602 0.32176 C -0.0668 0.34584 -0.06745 0.37014 -0.06849 0.39421 C -0.0694 0.41505 -0.06993 0.43588 -0.07175 0.45648 C -0.07331 0.47384 -0.0767 0.49005 -0.08073 0.50579 C -0.08177 0.50972 -0.08295 0.51366 -0.08399 0.51736 C -0.08698 0.52894 -0.08399 0.52084 -0.08802 0.53056 C -0.08868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4 0.65232 C -0.09493 0.64838 -0.09506 0.64445 -0.09545 0.64074 C -0.09675 0.62778 -0.09532 0.63079 -0.09779 0.62616 L -0.09779 0.62616 L -0.09779 0.62616 " pathEditMode="relative" ptsTypes="AAAAAAAAAAAAAAAAA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1.25E-6 0.00023 C 0.00573 0.08241 0.0112 0.16528 0.01745 0.24791 C 0.02917 0.40046 0.025 0.2912 0.02826 0.4125 C 0.02774 0.48356 0.028 0.55486 0.02721 0.62592 C 0.02721 0.62893 0.02604 0.63125 0.02552 0.63403 C 0.02136 0.6537 0.02956 0.61597 0.02279 0.64653 L 0.02201 0.66875 L 0.02201 0.66921 " pathEditMode="relative" rAng="0" ptsTypes="AAAAAAA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36 C 0.03606 0.02176 0.08541 0.07546 0.11171 0.13171 C 0.12265 0.15556 0.12942 0.18449 0.13776 0.21158 C 0.15677 0.27292 0.16445 0.28773 0.17122 0.34491 C 0.17435 0.37222 0.17929 0.42755 0.17929 0.42755 C 0.17955 0.43565 0.1802 0.44398 0.18007 0.45209 C 0.17994 0.46574 0.17942 0.47917 0.17851 0.49259 C 0.1776 0.50625 0.17695 0.51644 0.17278 0.52755 C 0.17135 0.53125 0.16953 0.53426 0.16796 0.5375 C 0.16692 0.53959 0.16588 0.54167 0.16458 0.54352 C 0.16367 0.54468 0.1625 0.54537 0.16132 0.5463 C 0.15976 0.54746 0.15729 0.54838 0.15573 0.54931 C 0.15481 0.55023 0.15026 0.55556 0.15 0.55648 C 0.14843 0.56134 0.14778 0.56713 0.14674 0.57246 C 0.14622 0.57824 0.1457 0.58403 0.14505 0.58982 C 0.1444 0.59607 0.14323 0.60232 0.1427 0.60857 C 0.14205 0.61482 0.14218 0.6213 0.14179 0.62755 C 0.1414 0.63472 0.14075 0.6419 0.14023 0.64931 C 0.13997 0.66366 0.13997 0.67824 0.13932 0.69259 C 0.13919 0.69769 0.13893 0.70278 0.13776 0.70718 C 0.13724 0.70903 0.13724 0.70324 0.13698 0.70139 C 0.13671 0.7 0.13645 0.69838 0.13606 0.69699 C 0.1358 0.69213 0.1358 0.68727 0.13528 0.68264 C 0.13502 0.67963 0.13411 0.67685 0.13372 0.67384 C 0.13307 0.66991 0.13255 0.66621 0.13203 0.66227 C 0.1306 0.6382 0.13125 0.65347 0.13125 0.61597 L 0.13125 0.61597 " pathEditMode="relative" ptsTypes="AAAAAAAAAAAAAAAAAAAAAAAAAA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F885B8-BE0E-4CAB-B395-6BCFD60A3840}"/>
</file>

<file path=customXml/itemProps2.xml><?xml version="1.0" encoding="utf-8"?>
<ds:datastoreItem xmlns:ds="http://schemas.openxmlformats.org/officeDocument/2006/customXml" ds:itemID="{7E140E2B-9286-485C-B866-B1B2F8554C32}"/>
</file>

<file path=customXml/itemProps3.xml><?xml version="1.0" encoding="utf-8"?>
<ds:datastoreItem xmlns:ds="http://schemas.openxmlformats.org/officeDocument/2006/customXml" ds:itemID="{921F9990-33D5-495D-BCDB-B6B736F83C6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2024-04-18T19:11:03Z</dcterms:created>
  <dcterms:modified xsi:type="dcterms:W3CDTF">2024-12-30T15:22:13Z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