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836C9-6909-4843-99D3-B18B02486AB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836C9-6909-4843-99D3-B18B02486ABB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C103F-A59C-4827-B38B-6140AF7FF7B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3" y="0"/>
            <a:ext cx="12188617" cy="6964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-конечная звезда 4"/>
          <p:cNvSpPr/>
          <p:nvPr/>
        </p:nvSpPr>
        <p:spPr>
          <a:xfrm>
            <a:off x="719818" y="2322286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5-конечная звезда 7"/>
          <p:cNvSpPr/>
          <p:nvPr/>
        </p:nvSpPr>
        <p:spPr>
          <a:xfrm>
            <a:off x="1721157" y="994006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5-конечная звезда 8"/>
          <p:cNvSpPr/>
          <p:nvPr/>
        </p:nvSpPr>
        <p:spPr>
          <a:xfrm>
            <a:off x="3361271" y="362635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5-конечная звезда 9"/>
          <p:cNvSpPr/>
          <p:nvPr/>
        </p:nvSpPr>
        <p:spPr>
          <a:xfrm>
            <a:off x="3803957" y="2300404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5-конечная звезда 10"/>
          <p:cNvSpPr/>
          <p:nvPr/>
        </p:nvSpPr>
        <p:spPr>
          <a:xfrm>
            <a:off x="4186171" y="4071147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5-конечная звезда 11"/>
          <p:cNvSpPr/>
          <p:nvPr/>
        </p:nvSpPr>
        <p:spPr>
          <a:xfrm>
            <a:off x="5907328" y="4230583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5-конечная звезда 12"/>
          <p:cNvSpPr/>
          <p:nvPr/>
        </p:nvSpPr>
        <p:spPr>
          <a:xfrm>
            <a:off x="7328507" y="3773492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5-конечная звезда 13"/>
          <p:cNvSpPr/>
          <p:nvPr/>
        </p:nvSpPr>
        <p:spPr>
          <a:xfrm>
            <a:off x="8772532" y="3181981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5-конечная звезда 14"/>
          <p:cNvSpPr/>
          <p:nvPr/>
        </p:nvSpPr>
        <p:spPr>
          <a:xfrm>
            <a:off x="9662209" y="2002749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5-конечная звезда 15"/>
          <p:cNvSpPr/>
          <p:nvPr/>
        </p:nvSpPr>
        <p:spPr>
          <a:xfrm>
            <a:off x="9662209" y="540493"/>
            <a:ext cx="1640114" cy="1640114"/>
          </a:xfrm>
          <a:prstGeom prst="star5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2268" y="2944317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ЗА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3607" y="1618031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ЗО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73721" y="948291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ЗУ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95530" y="2828038"/>
            <a:ext cx="1056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ЗИ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78703" y="4705720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ЗЕ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47452" y="4822095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ЗА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40957" y="4351777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ЗО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80286" y="3773492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ЗУ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51388" y="2557792"/>
            <a:ext cx="922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ЗИ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79502" y="1105488"/>
            <a:ext cx="815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ЗЕ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951" y="4540751"/>
            <a:ext cx="2005901" cy="19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0.00586 -0.31273 " pathEditMode="fixed" rAng="0" ptsTypes="AA">
                                      <p:cBhvr>
                                        <p:cTn id="6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-1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31273 L 0.06732 -0.49699 " pathEditMode="fixed" rAng="0" ptsTypes="AA">
                                      <p:cBhvr>
                                        <p:cTn id="13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-921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32 -0.49699 L 0.20964 -0.58449 " pathEditMode="fixed" rAng="0" ptsTypes="AA">
                                      <p:cBhvr>
                                        <p:cTn id="26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9" y="-437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64 -0.58449 L 0.25013 -0.33194 " pathEditMode="fixed" rAng="0" ptsTypes="AA">
                                      <p:cBhvr>
                                        <p:cTn id="39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" y="1261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013 -0.33194 L 0.28386 -0.03958 " pathEditMode="fixed" rAng="0" ptsTypes="AA">
                                      <p:cBhvr>
                                        <p:cTn id="52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1460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86 -0.03958 L 0.42552 -0.02361 " pathEditMode="fixed" rAng="0" ptsTypes="AA">
                                      <p:cBhvr>
                                        <p:cTn id="65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78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552 -0.02361 L 0.54727 -0.07523 " pathEditMode="relative" rAng="0" ptsTypes="AA">
                                      <p:cBhvr>
                                        <p:cTn id="78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259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27 -0.07523 L 0.66615 -0.17847 " pathEditMode="relative" rAng="0" ptsTypes="AA">
                                      <p:cBhvr>
                                        <p:cTn id="91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-516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615 -0.17847 L 0.72552 -0.33194 " pathEditMode="relative" rAng="0" ptsTypes="AA">
                                      <p:cBhvr>
                                        <p:cTn id="104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9" y="-768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552 -0.33194 L 0.72774 -0.56041 " pathEditMode="relative" rAng="0" ptsTypes="AA">
                                      <p:cBhvr>
                                        <p:cTn id="117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1435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37526 0.23796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1189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1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164091D-6018-45AC-9684-6E93FD2073C3}"/>
</file>

<file path=customXml/itemProps2.xml><?xml version="1.0" encoding="utf-8"?>
<ds:datastoreItem xmlns:ds="http://schemas.openxmlformats.org/officeDocument/2006/customXml" ds:itemID="{4BAAA9E1-B172-4E9B-95D9-17634124D0B3}"/>
</file>

<file path=customXml/itemProps3.xml><?xml version="1.0" encoding="utf-8"?>
<ds:datastoreItem xmlns:ds="http://schemas.openxmlformats.org/officeDocument/2006/customXml" ds:itemID="{052A3C99-AE26-4476-9A23-08FC75233EE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</cp:revision>
  <dcterms:created xsi:type="dcterms:W3CDTF">2024-04-15T11:51:00Z</dcterms:created>
  <dcterms:modified xsi:type="dcterms:W3CDTF">2024-12-11T21:18:29Z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AD7ED41EEC234F53827A20455B413793_12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