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0059988" cy="5749925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11">
          <p15:clr>
            <a:srgbClr val="A4A3A4"/>
          </p15:clr>
        </p15:guide>
        <p15:guide id="2" pos="31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>
      <p:cViewPr varScale="1">
        <p:scale>
          <a:sx n="132" d="100"/>
          <a:sy n="132" d="100"/>
        </p:scale>
        <p:origin x="768" y="176"/>
      </p:cViewPr>
      <p:guideLst>
        <p:guide orient="horz" pos="1811"/>
        <p:guide pos="316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4499" y="1786204"/>
            <a:ext cx="8550990" cy="123250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8998" y="3258291"/>
            <a:ext cx="7041992" cy="14694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93491" y="230264"/>
            <a:ext cx="2263497" cy="490607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000" y="230264"/>
            <a:ext cx="6622825" cy="490607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670" y="3694860"/>
            <a:ext cx="8550990" cy="114199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4670" y="2437064"/>
            <a:ext cx="8550990" cy="125779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000" y="1341649"/>
            <a:ext cx="4443161" cy="37946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827" y="1341649"/>
            <a:ext cx="4443161" cy="37946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3000" y="1287079"/>
            <a:ext cx="4444908" cy="5363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000" y="1823472"/>
            <a:ext cx="4444908" cy="33128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10335" y="1287079"/>
            <a:ext cx="4446654" cy="5363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10335" y="1823472"/>
            <a:ext cx="4446654" cy="33128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000" y="228932"/>
            <a:ext cx="3309667" cy="9742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33176" y="228932"/>
            <a:ext cx="5623813" cy="49074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3000" y="1203225"/>
            <a:ext cx="3309667" cy="393310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1828" y="4024947"/>
            <a:ext cx="6035993" cy="4751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1828" y="513766"/>
            <a:ext cx="6035993" cy="34499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1828" y="4500115"/>
            <a:ext cx="6035993" cy="67481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000" y="230264"/>
            <a:ext cx="9053989" cy="958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3000" y="1341649"/>
            <a:ext cx="9053989" cy="3794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2999" y="5329329"/>
            <a:ext cx="2347331" cy="3061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37163" y="5329329"/>
            <a:ext cx="3185663" cy="3061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09658" y="5329329"/>
            <a:ext cx="2347331" cy="3061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"/>
            <a:ext cx="10058400" cy="5747657"/>
          </a:xfrm>
          <a:prstGeom prst="rect">
            <a:avLst/>
          </a:prstGeom>
        </p:spPr>
      </p:pic>
      <p:pic>
        <p:nvPicPr>
          <p:cNvPr id="4" name="Рисунок 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234" y="3018978"/>
            <a:ext cx="2520000" cy="2520000"/>
          </a:xfrm>
          <a:prstGeom prst="rect">
            <a:avLst/>
          </a:prstGeom>
        </p:spPr>
      </p:pic>
      <p:pic>
        <p:nvPicPr>
          <p:cNvPr id="6" name="Рисунок 5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2" y="4675162"/>
            <a:ext cx="720000" cy="720000"/>
          </a:xfrm>
          <a:prstGeom prst="rect">
            <a:avLst/>
          </a:prstGeom>
        </p:spPr>
      </p:pic>
      <p:pic>
        <p:nvPicPr>
          <p:cNvPr id="7" name="Рисунок 6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956" y="376664"/>
            <a:ext cx="1800000" cy="180000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8" name="Рисунок 7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706" y="2466189"/>
            <a:ext cx="1800000" cy="1800000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58" y="1937618"/>
            <a:ext cx="1428571" cy="1428571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3" name="Рисунок 12"/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8978"/>
            <a:ext cx="1800000" cy="1800000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16" name="Рисунок 15"/>
          <p:cNvPicPr preferRelativeResize="0"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407" y="1306678"/>
            <a:ext cx="1000948" cy="1000948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7" name="Рисунок 16"/>
          <p:cNvPicPr preferRelativeResize="0"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512" y="2388978"/>
            <a:ext cx="1260000" cy="1260000"/>
          </a:xfrm>
          <a:prstGeom prst="rect">
            <a:avLst/>
          </a:prstGeom>
        </p:spPr>
      </p:pic>
      <p:pic>
        <p:nvPicPr>
          <p:cNvPr id="18" name="Рисунок 17"/>
          <p:cNvPicPr preferRelativeResize="0"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7825">
            <a:off x="2020507" y="1160051"/>
            <a:ext cx="900000" cy="900000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22" name="Рисунок 21"/>
          <p:cNvPicPr preferRelativeResize="0"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0270">
            <a:off x="6750668" y="663443"/>
            <a:ext cx="618513" cy="680772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3" name="Рисунок 22"/>
          <p:cNvPicPr preferRelativeResize="0"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8876">
            <a:off x="6186255" y="960252"/>
            <a:ext cx="655082" cy="518285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" name="Рисунок 2"/>
          <p:cNvPicPr preferRelativeResize="0"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873" y="4177718"/>
            <a:ext cx="1260000" cy="1260000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5" name="Рисунок 4"/>
          <p:cNvPicPr preferRelativeResize="0"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678" y="3649683"/>
            <a:ext cx="608375" cy="630000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24" name="Рисунок 23"/>
          <p:cNvPicPr preferRelativeResize="0"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398" y="4227445"/>
            <a:ext cx="900000" cy="900000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9" name="Рисунок 8"/>
          <p:cNvPicPr preferRelativeResize="0"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621" y="4449392"/>
            <a:ext cx="1080000" cy="1080000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10" name="Рисунок 9"/>
          <p:cNvPicPr preferRelativeResize="0">
            <a:picLocks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82" y="204768"/>
            <a:ext cx="1080000" cy="1080000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374438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202E-6 -3.8674E-7 C -0.00379 0.01879 0.01137 0.02459 0.01863 0.02901 C 0.07955 0.02763 0.0756 0.04641 0.10322 0.02155 C 0.10985 0.01547 0.10291 0.01989 0.10954 0.0163 C 0.11616 0.00856 0.12642 0.00718 0.13431 0.00359 C 0.13763 -0.00028 0.14126 -0.00166 0.14457 -0.00552 C 0.14726 -0.00884 0.14994 -0.01574 0.15294 -0.01823 C 0.15562 -0.02072 0.1602 -0.02182 0.1632 -0.02348 C 0.16809 -0.02293 0.17298 -0.0232 0.17772 -0.02182 C 0.17993 -0.02127 0.18166 -0.01713 0.18387 -0.0163 C 0.19334 -0.01271 0.20297 -0.01105 0.21181 -0.00359 C 0.2208 -0.00414 0.22964 -0.00442 0.23864 -0.00552 C 0.25079 -0.00691 0.26263 -0.01906 0.27478 -0.02182 C 0.29656 -0.03315 0.3185 -0.0442 0.33981 -0.05801 C 0.34296 -0.05746 0.34612 -0.05746 0.34912 -0.05608 C 0.35354 -0.05414 0.35417 -0.04254 0.35527 -0.03619 C 0.35464 -0.01215 0.35464 0.01243 0.34186 0.02707 C 0.33744 0.03895 0.33176 0.03702 0.32434 0.03978 C 0.31108 0.04503 0.29782 0.05193 0.28504 0.05967 C 0.28441 0.0616 0.28394 0.06354 0.28299 0.06519 C 0.2822 0.06685 0.28078 0.06713 0.27999 0.06879 C 0.27936 0.07017 0.27936 0.07238 0.27889 0.07403 C 0.27825 0.07597 0.27762 0.0779 0.27683 0.07956 C 0.27589 0.08149 0.27447 0.08287 0.27368 0.08508 C 0.27178 0.08978 0.27052 0.09807 0.26957 0.10304 C 0.26863 0.10774 0.26689 0.1116 0.26547 0.11575 C 0.26074 0.12956 0.25411 0.15221 0.24479 0.15718 C 0.24164 0.16077 0.23911 0.16437 0.23548 0.1663 C 0.23075 0.17182 0.21954 0.17597 0.21386 0.17707 C 0.20581 0.18094 0.19887 0.18674 0.19113 0.19171 C 0.19082 0.18978 0.19003 0.18619 0.19003 0.18619 " pathEditMode="relative" ptsTypes="ffffffffffffffffffffffffffffffA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1B9438C-384A-4402-901F-4DE283FD8CD4}"/>
</file>

<file path=customXml/itemProps2.xml><?xml version="1.0" encoding="utf-8"?>
<ds:datastoreItem xmlns:ds="http://schemas.openxmlformats.org/officeDocument/2006/customXml" ds:itemID="{845AB463-E627-42CB-BC87-AD2554368300}"/>
</file>

<file path=customXml/itemProps3.xml><?xml version="1.0" encoding="utf-8"?>
<ds:datastoreItem xmlns:ds="http://schemas.openxmlformats.org/officeDocument/2006/customXml" ds:itemID="{C62B0003-ACCF-4F4F-B65B-764546894F6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0</Words>
  <Application>Microsoft Macintosh PowerPoint</Application>
  <PresentationFormat>Произвольный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jeni</dc:creator>
  <cp:lastModifiedBy>Марианна Сита</cp:lastModifiedBy>
  <cp:revision>5</cp:revision>
  <dcterms:created xsi:type="dcterms:W3CDTF">2024-11-20T15:06:18Z</dcterms:created>
  <dcterms:modified xsi:type="dcterms:W3CDTF">2025-01-06T21:20:40Z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