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23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782" y="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5B76B-A5C5-4CC7-A71F-1404B5D98A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61FE302-89C0-4EE7-8A6D-91EC765573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CE68551-587A-4D0F-B91E-199446396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88FF3-6272-448E-94B4-8AB8A6DB5B21}" type="datetimeFigureOut">
              <a:rPr lang="LID4096" smtClean="0"/>
              <a:t>12/30/2024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FA6934C-02BB-4D50-86A5-5252BACD7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8C330F3-A9EE-420A-8B90-71CC8CD3C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AB5B-E793-4C0C-86FB-C263FAD38A7D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97229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84CEB8-FBA7-46AB-888C-B7BF42DAA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FD5D1A6-59BA-415E-BA71-2CCD1B3090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3742E36-6846-4968-95BC-54BB5E678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88FF3-6272-448E-94B4-8AB8A6DB5B21}" type="datetimeFigureOut">
              <a:rPr lang="LID4096" smtClean="0"/>
              <a:t>12/30/2024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4399C0E-8075-45E7-B111-1E122FE3A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EFA7640-7E76-44EE-ACF1-A6DDF1FB6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AB5B-E793-4C0C-86FB-C263FAD38A7D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80907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3429E46-B768-4F3F-918D-583B036D16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A5C28B2-FEA8-4E43-8B1B-6ADC04E92A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707CDA8-BBA1-4CE4-8BBA-5C340A529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88FF3-6272-448E-94B4-8AB8A6DB5B21}" type="datetimeFigureOut">
              <a:rPr lang="LID4096" smtClean="0"/>
              <a:t>12/30/2024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A6ED3D0-C449-430F-B625-7E1C81BCD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462BAB5-7424-4D82-BC9F-41AF02D45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AB5B-E793-4C0C-86FB-C263FAD38A7D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69473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8C610C-AD17-47D2-B07A-FFF6A1D4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F3DBA9-F33F-4899-8273-84A9F9D2D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A87CE72-C8E6-41CC-9B19-6EF158119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88FF3-6272-448E-94B4-8AB8A6DB5B21}" type="datetimeFigureOut">
              <a:rPr lang="LID4096" smtClean="0"/>
              <a:t>12/30/2024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CB8316F-0C20-4A3E-A8D9-6992BF1DF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7308BC7-835B-4B54-BAB4-42963B9A9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AB5B-E793-4C0C-86FB-C263FAD38A7D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28369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B3C150-4C54-40CF-B88D-1863CD158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0D0672B-1263-489A-BA13-2C6B98724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F975581-732B-4AD6-99D0-D9DD92349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88FF3-6272-448E-94B4-8AB8A6DB5B21}" type="datetimeFigureOut">
              <a:rPr lang="LID4096" smtClean="0"/>
              <a:t>12/30/2024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8F6760E-599A-40D7-B739-AD0D6FD38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B58E7B6-E409-4078-B237-EA51E1EB1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AB5B-E793-4C0C-86FB-C263FAD38A7D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10603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B02A95-C106-4A55-9CD1-8EB408DD6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0D51ED7-536E-418A-8360-89AE7F0BF6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9C2944B-2E68-4459-9905-B89D197957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BA39884-AD3A-4952-AF78-623F47ED0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88FF3-6272-448E-94B4-8AB8A6DB5B21}" type="datetimeFigureOut">
              <a:rPr lang="LID4096" smtClean="0"/>
              <a:t>12/30/2024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DFA2481-3D06-408C-B491-D26553E51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AAB831B-CB93-4ECD-BAAE-E820816A9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AB5B-E793-4C0C-86FB-C263FAD38A7D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56763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93F425-E20C-4855-937B-A1BC4F7F3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B0CA85F-85E5-494F-B913-DA3A804C0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A111DB5-FECB-4418-A228-0194C41C9E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8058BDA7-40B4-4D7E-B2F2-C418DBE550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7CE703E-8F42-4CCF-92B3-9D3FBD9554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4C1AE8D-E271-4173-ACCF-555506D67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88FF3-6272-448E-94B4-8AB8A6DB5B21}" type="datetimeFigureOut">
              <a:rPr lang="LID4096" smtClean="0"/>
              <a:t>12/30/2024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4A63807-383E-4E22-82E9-76F623322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87324C5-29B4-44FD-B87E-3E29BE15D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AB5B-E793-4C0C-86FB-C263FAD38A7D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57624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9FF275-E461-4041-B8C1-13208424D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5184C6A-3AF3-44E4-BC47-5AB3445BF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88FF3-6272-448E-94B4-8AB8A6DB5B21}" type="datetimeFigureOut">
              <a:rPr lang="LID4096" smtClean="0"/>
              <a:t>12/30/2024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7D7FD8F-CF76-43B5-A2D5-0F6128DAB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19C7CB4-0AF7-4B6E-8B75-A7A8BF6C8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AB5B-E793-4C0C-86FB-C263FAD38A7D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47356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43428B8-30DB-45E3-8F93-03DE97008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88FF3-6272-448E-94B4-8AB8A6DB5B21}" type="datetimeFigureOut">
              <a:rPr lang="LID4096" smtClean="0"/>
              <a:t>12/30/2024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5A0D496C-88C9-469A-9FC8-A31BFFD74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E30BF88-20EF-4922-992A-3555B010D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AB5B-E793-4C0C-86FB-C263FAD38A7D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00559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3B9D4-82F6-4BD0-AE06-FC7C002D1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7BC7C27-1097-418B-81C9-2750576DA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DF4B09F-EBCD-4A00-979E-68788BC622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C1C22E7-BBFF-464D-89DF-7EB0E533F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88FF3-6272-448E-94B4-8AB8A6DB5B21}" type="datetimeFigureOut">
              <a:rPr lang="LID4096" smtClean="0"/>
              <a:t>12/30/2024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A8A7E8F-213B-4247-A40C-F5B7D6A29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75EF9C2-34BF-44BD-B313-E44C11C46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AB5B-E793-4C0C-86FB-C263FAD38A7D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39273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9794F9-AAA5-42D3-97FA-E46B7BE55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7FC54A8-C505-48AC-9EA7-F8DCBDF6FA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499B36C-A0BA-4294-B18D-72065FC445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0C73239-5B72-4B01-A950-730F8B443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88FF3-6272-448E-94B4-8AB8A6DB5B21}" type="datetimeFigureOut">
              <a:rPr lang="LID4096" smtClean="0"/>
              <a:t>12/30/2024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1B5A607-A7D9-4A51-8EFF-404624F63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FE0350A-A0FC-4415-BB8C-003873104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AB5B-E793-4C0C-86FB-C263FAD38A7D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9609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01B936E2-1331-4332-A6B0-7593068B2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206A26B-C3C0-43CD-8BDB-232CC5057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936E31F-BA3D-4974-BE6F-8BD6E00AA1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88FF3-6272-448E-94B4-8AB8A6DB5B21}" type="datetimeFigureOut">
              <a:rPr lang="LID4096" smtClean="0"/>
              <a:t>12/30/2024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D6D8161-0545-4C62-A328-8D5B60966C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7F3FB2-0F19-4F31-BB15-9BC0CC1EDF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0AB5B-E793-4C0C-86FB-C263FAD38A7D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81597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762B03-782A-4E71-B27A-05F834C296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604C97E-5623-4F44-9775-02C170438F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E553EE-4DD6-48DD-A166-FDB4A2EA9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DEDAE33-3F75-4050-A12F-D40C0D2705A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0" y="-90980"/>
            <a:ext cx="7671706" cy="703996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EFEEECE-9DFF-4F4D-92E9-DCD235A183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151" y="3439695"/>
            <a:ext cx="3245844" cy="324584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9193F9B-C05D-4FFE-93BB-25BEC7EBFCB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762" y="4945303"/>
            <a:ext cx="1671040" cy="1671040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B4AD256-4F42-448D-B90D-87E4C499BE7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047" y="1639589"/>
            <a:ext cx="1107880" cy="919845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AC285E8-C294-4FC8-8FCF-471E65D54121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983" y="2767958"/>
            <a:ext cx="1145486" cy="114548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04123FB-BC5D-4F92-823A-2925A0BAD2C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1042">
            <a:off x="5100005" y="1573898"/>
            <a:ext cx="1137537" cy="1142124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26851AA-1C57-4FFE-828A-5068B186C96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397" y="2767958"/>
            <a:ext cx="1192600" cy="11926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93F516B-D01F-4243-8786-BC84FB5F11D3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3157" y="1575423"/>
            <a:ext cx="964858" cy="964858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314532DB-426E-4862-83B0-8906E2FAD69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86"/>
          <a:stretch/>
        </p:blipFill>
        <p:spPr>
          <a:xfrm>
            <a:off x="4021424" y="91796"/>
            <a:ext cx="1227666" cy="76377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95F7391-81D3-458C-ABB6-5B3B37B276C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85"/>
          <a:stretch/>
        </p:blipFill>
        <p:spPr>
          <a:xfrm>
            <a:off x="3967790" y="895404"/>
            <a:ext cx="1334935" cy="59691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3" name="Google Shape;86;p1" title="gift4.png">
            <a:extLst>
              <a:ext uri="{FF2B5EF4-FFF2-40B4-BE49-F238E27FC236}">
                <a16:creationId xmlns:a16="http://schemas.microsoft.com/office/drawing/2014/main" id="{00BC47F2-C0A4-4470-885E-FB48FEDF3740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-33025" y="6000959"/>
            <a:ext cx="1010190" cy="867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03A428E9-7C95-4CB2-B75A-3A22B366FC9A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349" y="232297"/>
            <a:ext cx="2272425" cy="227242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5B6B845-B588-4F88-BB83-EC203A34ED2B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50"/>
          <a:stretch/>
        </p:blipFill>
        <p:spPr>
          <a:xfrm>
            <a:off x="2622381" y="912914"/>
            <a:ext cx="954559" cy="41970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5A949470-5FC6-4B3C-8250-4BDF5B222742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7529"/>
          <a:stretch/>
        </p:blipFill>
        <p:spPr>
          <a:xfrm>
            <a:off x="2622381" y="417649"/>
            <a:ext cx="931369" cy="490010"/>
          </a:xfrm>
          <a:prstGeom prst="rect">
            <a:avLst/>
          </a:prstGeom>
          <a:effectLst>
            <a:glow rad="127000">
              <a:schemeClr val="bg1">
                <a:alpha val="99000"/>
              </a:schemeClr>
            </a:glow>
          </a:effectLst>
        </p:spPr>
      </p:pic>
      <p:pic>
        <p:nvPicPr>
          <p:cNvPr id="6" name="Рисунок 5" descr="Изображение выглядит как транспорт, автобус, транспортное средств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1EC2913E-2FCC-E9A0-687A-D2526F9CECF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404" y="3877518"/>
            <a:ext cx="1456261" cy="145626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Рисунок 10" descr="Изображение выглядит как десерт, еда, выпечка, пирог&#10;&#10;Автоматически созданное описание">
            <a:extLst>
              <a:ext uri="{FF2B5EF4-FFF2-40B4-BE49-F238E27FC236}">
                <a16:creationId xmlns:a16="http://schemas.microsoft.com/office/drawing/2014/main" id="{6A8F5FF8-7414-B920-233E-7EF95BF7BF7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358" y="4015405"/>
            <a:ext cx="1302745" cy="130274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 descr="Изображение выглядит как фрукт, апельсин, яблок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8E7BD8A-D126-5A83-1D60-BDBF7C071C9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566" y="2755507"/>
            <a:ext cx="1205051" cy="120505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402362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367DD7F-1820-48FF-934B-1C56A214B078}"/>
</file>

<file path=customXml/itemProps2.xml><?xml version="1.0" encoding="utf-8"?>
<ds:datastoreItem xmlns:ds="http://schemas.openxmlformats.org/officeDocument/2006/customXml" ds:itemID="{759300D8-18C3-432E-9DD8-7B827E25E79D}"/>
</file>

<file path=customXml/itemProps3.xml><?xml version="1.0" encoding="utf-8"?>
<ds:datastoreItem xmlns:ds="http://schemas.openxmlformats.org/officeDocument/2006/customXml" ds:itemID="{473A09C3-099C-4148-A237-66267FE967D9}"/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17</cp:revision>
  <dcterms:created xsi:type="dcterms:W3CDTF">2024-08-06T09:06:11Z</dcterms:created>
  <dcterms:modified xsi:type="dcterms:W3CDTF">2024-12-30T10:56:14Z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