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26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78DA6-A5F9-456F-B026-B10ED5DC2E8D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00546-BE47-46D8-8233-5611CC413EF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843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U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6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F3144-3234-0400-58FD-558B6C868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ABD1BA7-175F-FC02-DBC8-1C767B459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35CB1D-CEAE-2EAA-0253-55D4427A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C6D9CC-84E3-CCF8-795B-FA7B1459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5E54D0-9659-4ED3-A046-1DD614D4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774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A254C-A93D-4CD1-C641-A75DDA4D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39A6071-B7AC-98FC-FE86-32A80435D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1CC3D4F-178E-7070-5EB4-D9057160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A463D4-9EE2-11F0-FD4B-03EF3681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5B158-DC8B-38CB-CBA8-6D6EC3D7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649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161EC5-B4B3-75B9-4EC1-8D53E965A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78A4E20-F330-EFB4-883B-F3108EEE5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182F96-872A-F4C8-9DEC-290AC73E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2241B7-89CB-47D6-B7F8-715D8FE6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C6FDDCE-FEA6-CBB4-7B48-5766B910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297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81822-815D-5B25-625A-0BCF263F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E10B16-D939-6D1A-C154-25F66E0BD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A55D5-DB1E-699F-F090-1F5162A3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10BD2-C4A7-D591-9F28-4B2614DF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46CFE2-B725-404E-BAED-53359BBE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244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FEB92-C5D3-1570-5E6A-1F9E5348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B5A4B5E-2645-6433-DC22-987861782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7E1AB1-F254-1368-CF9C-DF5A7982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A7C2-BA8D-1FAA-9959-81255D84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9D9D07-BD67-501A-C934-92197C5E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439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AEA31-9D37-3E8A-1F18-1EFACC19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160EB58-6F73-9635-1F3B-E9266E8DD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740B9F-00EA-9F3A-C66B-C591FE32F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E55520-EE33-DAA0-AD14-4F19952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DE914D-E3E0-7726-4EF6-D934AFD1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FA175A-59A5-E555-BFFE-B273A2B1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69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6C232-10A9-8B3A-D3DF-96844DF9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8898A7-84E3-AF77-22A2-094990CD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921D84-83D4-F965-E831-88D5E14C5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5C21E8C-4D34-BE37-D038-7D1A20196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8929555-5F2E-D633-54C8-F82CE6F40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675456C-AB17-CB31-C342-04E8887F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AEE2851-BB84-ABBC-0803-F854FCF9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258D73E-5034-5C6E-9DF5-3E704513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256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7E259-EA6B-8792-7E09-C06F40BF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12738B7-7F34-CE88-1235-923A0975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D0C934-8D71-C87B-12C4-7FC6C2F9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7AF41D6-01DA-4C88-F31A-AF070797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836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CFC902-1228-51DF-D573-DEF15200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326DEC4-F0B8-10B4-260F-FE503680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EB9EC9A-FC6E-F182-6157-CA6BB8BB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23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BB9AC-537B-D7C7-F792-3DA17C69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8422E9-9CF5-0EF7-D322-191CD041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6BC627-8267-72E0-5156-486E3471A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C8EAC88-F68E-086A-2691-C3C9805B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AC4F564-633A-A3EA-4F35-3CE35D1C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B1813A-0313-39D7-2352-8EB73F96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220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41088-87C1-4232-79A1-FBF897B7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EF0ED2D-3871-FBF5-62FB-72288A82C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8AA20CC-502E-F287-C010-2CA6C4ED9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81E679-6E21-058D-C9DF-E27709CC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E6B6B9-9614-3CD8-4E43-25638821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D2A9FB-20D2-F169-3E2E-CFEF1669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660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53322F3-B849-8E46-2A50-BE0FD96B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2774C95-5807-1CB2-1CE6-9D1F1CE46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15F4C6-CCBF-4BD7-682A-0325B1D77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7A4275-C017-A1B6-F257-D4842987D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F6A2FD-D745-581E-341A-36B370184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737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262DDD-04DA-44A2-9F93-4D4ABCB35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08E6ED-D5ED-4F87-A981-31FD8FC4F4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" t="3167" r="5981" b="2660"/>
          <a:stretch/>
        </p:blipFill>
        <p:spPr>
          <a:xfrm>
            <a:off x="5840361" y="397095"/>
            <a:ext cx="5087203" cy="676078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A6252F9-BBE7-469A-A3B0-0DFCCF52A8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4083" r="3063" b="3410"/>
          <a:stretch/>
        </p:blipFill>
        <p:spPr>
          <a:xfrm rot="616189" flipH="1">
            <a:off x="4670295" y="485707"/>
            <a:ext cx="5243379" cy="6641212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DAE7936-9349-A4D0-7170-69F153ABE79C}"/>
              </a:ext>
            </a:extLst>
          </p:cNvPr>
          <p:cNvSpPr/>
          <p:nvPr/>
        </p:nvSpPr>
        <p:spPr>
          <a:xfrm>
            <a:off x="7107013" y="865179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E8B1EF-DD29-B47D-5047-0406EBE17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30" y="917738"/>
            <a:ext cx="1253521" cy="1253521"/>
          </a:xfrm>
          <a:prstGeom prst="rect">
            <a:avLst/>
          </a:prstGeom>
        </p:spPr>
      </p:pic>
      <p:pic>
        <p:nvPicPr>
          <p:cNvPr id="33" name="Google Shape;151;p17">
            <a:extLst>
              <a:ext uri="{FF2B5EF4-FFF2-40B4-BE49-F238E27FC236}">
                <a16:creationId xmlns:a16="http://schemas.microsoft.com/office/drawing/2014/main" id="{6E1A2E69-9819-3069-6015-71E0F8C3054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8716" y="723311"/>
            <a:ext cx="1623148" cy="160417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id="{3404FDAB-795B-4F27-9B67-96F9BD1FB5D4}"/>
              </a:ext>
            </a:extLst>
          </p:cNvPr>
          <p:cNvSpPr/>
          <p:nvPr/>
        </p:nvSpPr>
        <p:spPr>
          <a:xfrm>
            <a:off x="6695497" y="3032437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6866C0-4D33-5CA4-9007-2F11E7FBB6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23" y="3068382"/>
            <a:ext cx="1346557" cy="1342171"/>
          </a:xfrm>
          <a:prstGeom prst="rect">
            <a:avLst/>
          </a:prstGeom>
        </p:spPr>
      </p:pic>
      <p:sp>
        <p:nvSpPr>
          <p:cNvPr id="41" name="Овал 40">
            <a:extLst>
              <a:ext uri="{FF2B5EF4-FFF2-40B4-BE49-F238E27FC236}">
                <a16:creationId xmlns:a16="http://schemas.microsoft.com/office/drawing/2014/main" id="{4DBE281B-6BB8-4182-9035-5A1AA3141657}"/>
              </a:ext>
            </a:extLst>
          </p:cNvPr>
          <p:cNvSpPr/>
          <p:nvPr/>
        </p:nvSpPr>
        <p:spPr>
          <a:xfrm>
            <a:off x="9024365" y="2006809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88C75B-AD8E-5CB5-CB1F-B7DC896B56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8" t="5078" r="8843" b="8770"/>
          <a:stretch/>
        </p:blipFill>
        <p:spPr>
          <a:xfrm>
            <a:off x="9091046" y="2018540"/>
            <a:ext cx="1148565" cy="1375708"/>
          </a:xfrm>
          <a:prstGeom prst="rect">
            <a:avLst/>
          </a:prstGeom>
        </p:spPr>
      </p:pic>
      <p:sp>
        <p:nvSpPr>
          <p:cNvPr id="43" name="Овал 42">
            <a:extLst>
              <a:ext uri="{FF2B5EF4-FFF2-40B4-BE49-F238E27FC236}">
                <a16:creationId xmlns:a16="http://schemas.microsoft.com/office/drawing/2014/main" id="{90A601C7-A850-4EFC-AE83-46D95D6CBEBC}"/>
              </a:ext>
            </a:extLst>
          </p:cNvPr>
          <p:cNvSpPr/>
          <p:nvPr/>
        </p:nvSpPr>
        <p:spPr>
          <a:xfrm>
            <a:off x="5005983" y="1570577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4B4095C-350A-3E11-2E57-4D01C7E70C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97" y="1812524"/>
            <a:ext cx="1203943" cy="927628"/>
          </a:xfrm>
          <a:prstGeom prst="rect">
            <a:avLst/>
          </a:prstGeom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78BD32DF-A3D8-4E16-BB7B-ED8CFD94E77B}"/>
              </a:ext>
            </a:extLst>
          </p:cNvPr>
          <p:cNvSpPr/>
          <p:nvPr/>
        </p:nvSpPr>
        <p:spPr>
          <a:xfrm>
            <a:off x="8730122" y="3938301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21F2EFC-CA0E-0E76-E38A-2AA76C561C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3" r="5893" b="14604"/>
          <a:stretch/>
        </p:blipFill>
        <p:spPr>
          <a:xfrm>
            <a:off x="8741487" y="4136784"/>
            <a:ext cx="1214299" cy="928108"/>
          </a:xfrm>
          <a:prstGeom prst="rect">
            <a:avLst/>
          </a:prstGeom>
        </p:spPr>
      </p:pic>
      <p:pic>
        <p:nvPicPr>
          <p:cNvPr id="40" name="Google Shape;151;p17">
            <a:extLst>
              <a:ext uri="{FF2B5EF4-FFF2-40B4-BE49-F238E27FC236}">
                <a16:creationId xmlns:a16="http://schemas.microsoft.com/office/drawing/2014/main" id="{D0A7211B-4784-A875-B593-D54C861B758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80398" y="3777489"/>
            <a:ext cx="1599693" cy="159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51;p17">
            <a:extLst>
              <a:ext uri="{FF2B5EF4-FFF2-40B4-BE49-F238E27FC236}">
                <a16:creationId xmlns:a16="http://schemas.microsoft.com/office/drawing/2014/main" id="{F6259B57-5F05-B98A-51FE-12F188BA543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93115" y="1831322"/>
            <a:ext cx="1599694" cy="1597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51;p17">
            <a:extLst>
              <a:ext uri="{FF2B5EF4-FFF2-40B4-BE49-F238E27FC236}">
                <a16:creationId xmlns:a16="http://schemas.microsoft.com/office/drawing/2014/main" id="{DAAA08A1-DFC1-813A-2E67-92B2BAD3C27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5842" y="1405213"/>
            <a:ext cx="1599692" cy="159767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BB878883-F94B-4581-9328-61B535D14B9A}"/>
              </a:ext>
            </a:extLst>
          </p:cNvPr>
          <p:cNvSpPr/>
          <p:nvPr/>
        </p:nvSpPr>
        <p:spPr>
          <a:xfrm>
            <a:off x="6573411" y="5191883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1EE1453-4169-CB87-9421-19632D7B98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48" y="5246044"/>
            <a:ext cx="1269794" cy="1269794"/>
          </a:xfrm>
          <a:prstGeom prst="rect">
            <a:avLst/>
          </a:prstGeom>
        </p:spPr>
      </p:pic>
      <p:pic>
        <p:nvPicPr>
          <p:cNvPr id="27" name="Google Shape;151;p17">
            <a:extLst>
              <a:ext uri="{FF2B5EF4-FFF2-40B4-BE49-F238E27FC236}">
                <a16:creationId xmlns:a16="http://schemas.microsoft.com/office/drawing/2014/main" id="{087F0C31-8523-BFBA-DD62-45E6E93C53B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4342" y="5006617"/>
            <a:ext cx="1682112" cy="164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DDE3FFBF-C407-4E27-BB2D-F1C4B911D88F}"/>
              </a:ext>
            </a:extLst>
          </p:cNvPr>
          <p:cNvSpPr/>
          <p:nvPr/>
        </p:nvSpPr>
        <p:spPr>
          <a:xfrm>
            <a:off x="4715436" y="3693862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1" name="Google Shape;15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61866" y="2868213"/>
            <a:ext cx="1599692" cy="159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1841BE-3DED-D2D8-7A44-DE409A8CF8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3" name="Picture 3" descr="Без назви-1">
            <a:extLst>
              <a:ext uri="{FF2B5EF4-FFF2-40B4-BE49-F238E27FC236}">
                <a16:creationId xmlns:a16="http://schemas.microsoft.com/office/drawing/2014/main" id="{B23543EC-0AA6-66CF-8CC4-273F789811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703" y="2482023"/>
            <a:ext cx="4212204" cy="42122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AB753F-BA26-BD3D-0821-72D875CB60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36" y="3777489"/>
            <a:ext cx="1163449" cy="1163449"/>
          </a:xfrm>
          <a:prstGeom prst="rect">
            <a:avLst/>
          </a:prstGeom>
        </p:spPr>
      </p:pic>
      <p:pic>
        <p:nvPicPr>
          <p:cNvPr id="36" name="Google Shape;151;p17">
            <a:extLst>
              <a:ext uri="{FF2B5EF4-FFF2-40B4-BE49-F238E27FC236}">
                <a16:creationId xmlns:a16="http://schemas.microsoft.com/office/drawing/2014/main" id="{0CF6CFB1-EB0C-C147-BFB8-8168A685B99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86033" y="3537764"/>
            <a:ext cx="1594737" cy="159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B219DF-25EB-0CB9-FAB3-9DCAE979B3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00" y="1635480"/>
            <a:ext cx="3903548" cy="35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AD8246-BA6D-4F46-9E2C-488D83022B78}"/>
</file>

<file path=customXml/itemProps2.xml><?xml version="1.0" encoding="utf-8"?>
<ds:datastoreItem xmlns:ds="http://schemas.openxmlformats.org/officeDocument/2006/customXml" ds:itemID="{6FF850CB-E98F-429D-B510-4676C74FA9B0}"/>
</file>

<file path=customXml/itemProps3.xml><?xml version="1.0" encoding="utf-8"?>
<ds:datastoreItem xmlns:ds="http://schemas.openxmlformats.org/officeDocument/2006/customXml" ds:itemID="{1056D944-9E75-4979-AACD-342D5B854645}"/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11</cp:revision>
  <dcterms:created xsi:type="dcterms:W3CDTF">2024-04-13T20:46:49Z</dcterms:created>
  <dcterms:modified xsi:type="dcterms:W3CDTF">2024-12-20T15:22:53Z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