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06C75CB5-F145-9C0C-0401-9D48B152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3" y="3360906"/>
            <a:ext cx="2949058" cy="294905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